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98"/>
  </p:handoutMasterIdLst>
  <p:sldIdLst>
    <p:sldId id="256" r:id="rId3"/>
    <p:sldId id="387" r:id="rId5"/>
    <p:sldId id="449" r:id="rId6"/>
    <p:sldId id="450" r:id="rId7"/>
    <p:sldId id="451" r:id="rId8"/>
    <p:sldId id="454" r:id="rId9"/>
    <p:sldId id="458" r:id="rId10"/>
    <p:sldId id="459" r:id="rId11"/>
    <p:sldId id="455" r:id="rId12"/>
    <p:sldId id="257" r:id="rId13"/>
    <p:sldId id="294" r:id="rId14"/>
    <p:sldId id="460" r:id="rId15"/>
    <p:sldId id="461" r:id="rId16"/>
    <p:sldId id="462" r:id="rId17"/>
    <p:sldId id="463" r:id="rId18"/>
    <p:sldId id="464" r:id="rId19"/>
    <p:sldId id="465" r:id="rId20"/>
    <p:sldId id="467" r:id="rId21"/>
    <p:sldId id="468" r:id="rId22"/>
    <p:sldId id="469" r:id="rId23"/>
    <p:sldId id="470" r:id="rId24"/>
    <p:sldId id="471" r:id="rId25"/>
    <p:sldId id="472" r:id="rId26"/>
    <p:sldId id="473" r:id="rId27"/>
    <p:sldId id="475" r:id="rId28"/>
    <p:sldId id="474" r:id="rId29"/>
    <p:sldId id="538" r:id="rId30"/>
    <p:sldId id="539" r:id="rId31"/>
    <p:sldId id="540" r:id="rId32"/>
    <p:sldId id="541" r:id="rId33"/>
    <p:sldId id="542" r:id="rId34"/>
    <p:sldId id="543" r:id="rId35"/>
    <p:sldId id="544" r:id="rId36"/>
    <p:sldId id="545" r:id="rId37"/>
    <p:sldId id="537" r:id="rId38"/>
    <p:sldId id="477" r:id="rId39"/>
    <p:sldId id="478" r:id="rId40"/>
    <p:sldId id="479" r:id="rId41"/>
    <p:sldId id="480" r:id="rId42"/>
    <p:sldId id="481" r:id="rId43"/>
    <p:sldId id="482" r:id="rId44"/>
    <p:sldId id="533" r:id="rId45"/>
    <p:sldId id="484" r:id="rId46"/>
    <p:sldId id="485" r:id="rId47"/>
    <p:sldId id="487" r:id="rId48"/>
    <p:sldId id="488" r:id="rId49"/>
    <p:sldId id="489" r:id="rId50"/>
    <p:sldId id="490" r:id="rId51"/>
    <p:sldId id="491" r:id="rId52"/>
    <p:sldId id="535" r:id="rId53"/>
    <p:sldId id="536" r:id="rId54"/>
    <p:sldId id="534" r:id="rId55"/>
    <p:sldId id="550" r:id="rId56"/>
    <p:sldId id="494" r:id="rId57"/>
    <p:sldId id="495" r:id="rId58"/>
    <p:sldId id="496" r:id="rId59"/>
    <p:sldId id="498" r:id="rId60"/>
    <p:sldId id="499" r:id="rId61"/>
    <p:sldId id="500" r:id="rId62"/>
    <p:sldId id="549" r:id="rId63"/>
    <p:sldId id="501" r:id="rId64"/>
    <p:sldId id="502" r:id="rId65"/>
    <p:sldId id="503" r:id="rId66"/>
    <p:sldId id="504" r:id="rId67"/>
    <p:sldId id="505" r:id="rId68"/>
    <p:sldId id="546" r:id="rId69"/>
    <p:sldId id="547" r:id="rId70"/>
    <p:sldId id="506" r:id="rId71"/>
    <p:sldId id="548" r:id="rId72"/>
    <p:sldId id="507" r:id="rId73"/>
    <p:sldId id="508" r:id="rId74"/>
    <p:sldId id="509" r:id="rId75"/>
    <p:sldId id="510" r:id="rId76"/>
    <p:sldId id="511" r:id="rId77"/>
    <p:sldId id="512" r:id="rId78"/>
    <p:sldId id="513" r:id="rId79"/>
    <p:sldId id="514" r:id="rId80"/>
    <p:sldId id="515" r:id="rId81"/>
    <p:sldId id="516" r:id="rId82"/>
    <p:sldId id="517" r:id="rId83"/>
    <p:sldId id="518" r:id="rId84"/>
    <p:sldId id="520" r:id="rId85"/>
    <p:sldId id="521" r:id="rId86"/>
    <p:sldId id="522" r:id="rId87"/>
    <p:sldId id="523" r:id="rId88"/>
    <p:sldId id="524" r:id="rId89"/>
    <p:sldId id="525" r:id="rId90"/>
    <p:sldId id="526" r:id="rId91"/>
    <p:sldId id="527" r:id="rId92"/>
    <p:sldId id="528" r:id="rId93"/>
    <p:sldId id="531" r:id="rId94"/>
    <p:sldId id="532" r:id="rId95"/>
    <p:sldId id="445" r:id="rId96"/>
    <p:sldId id="446" r:id="rId9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3" autoAdjust="0"/>
    <p:restoredTop sz="85965" autoAdjust="0"/>
  </p:normalViewPr>
  <p:slideViewPr>
    <p:cSldViewPr snapToGrid="0">
      <p:cViewPr varScale="1">
        <p:scale>
          <a:sx n="130" d="100"/>
          <a:sy n="130" d="100"/>
        </p:scale>
        <p:origin x="-1320" y="-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776" y="5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B606B7D-B445-492A-9029-A938B6501506}" type="doc">
      <dgm:prSet loTypeId="urn:microsoft.com/office/officeart/2005/8/layout/chevron2" loCatId="list" qsTypeId="urn:microsoft.com/office/officeart/2005/8/quickstyle/3d1" qsCatId="3D" csTypeId="urn:microsoft.com/office/officeart/2005/8/colors/accent2_5" csCatId="accent2" phldr="1"/>
      <dgm:spPr/>
      <dgm:t>
        <a:bodyPr/>
        <a:lstStyle/>
        <a:p>
          <a:endParaRPr lang="zh-CN" altLang="en-US"/>
        </a:p>
      </dgm:t>
    </dgm:pt>
    <dgm:pt modelId="{3DC85149-B769-4876-9FE2-BC1762CFB37C}">
      <dgm:prSet phldrT="[文本]" custT="1"/>
      <dgm:spPr/>
      <dgm:t>
        <a:bodyPr/>
        <a:lstStyle/>
        <a:p>
          <a:endParaRPr lang="zh-CN" altLang="en-US" sz="1800" dirty="0">
            <a:latin typeface="+mj-ea"/>
            <a:ea typeface="+mj-ea"/>
          </a:endParaRPr>
        </a:p>
      </dgm:t>
    </dgm:pt>
    <dgm:pt modelId="{B8E5C93D-F663-4696-B44F-DDB57EB86D0E}" cxnId="{62A6BA5D-81C3-4DC0-ABAB-6FBC63B53FB5}" type="parTrans">
      <dgm:prSet/>
      <dgm:spPr/>
      <dgm:t>
        <a:bodyPr/>
        <a:lstStyle/>
        <a:p>
          <a:endParaRPr lang="zh-CN" altLang="en-US" sz="2000">
            <a:latin typeface="+mj-ea"/>
            <a:ea typeface="+mj-ea"/>
          </a:endParaRPr>
        </a:p>
      </dgm:t>
    </dgm:pt>
    <dgm:pt modelId="{8E7184A3-2200-46DD-B236-8042E18ECF06}" cxnId="{62A6BA5D-81C3-4DC0-ABAB-6FBC63B53FB5}" type="sibTrans">
      <dgm:prSet/>
      <dgm:spPr/>
      <dgm:t>
        <a:bodyPr/>
        <a:lstStyle/>
        <a:p>
          <a:endParaRPr lang="zh-CN" altLang="en-US" sz="2000">
            <a:latin typeface="+mj-ea"/>
            <a:ea typeface="+mj-ea"/>
          </a:endParaRPr>
        </a:p>
      </dgm:t>
    </dgm:pt>
    <dgm:pt modelId="{EF8B2495-E13A-4BDF-AF16-EF824CFDD26F}">
      <dgm:prSet phldrT="[文本]" custT="1"/>
      <dgm:spPr/>
      <dgm:t>
        <a:bodyPr/>
        <a:lstStyle/>
        <a:p>
          <a:r>
            <a:rPr lang="zh-CN" altLang="en-US" sz="1800" b="1" dirty="0" smtClean="0">
              <a:solidFill>
                <a:srgbClr val="0070C0"/>
              </a:solidFill>
              <a:latin typeface="+mj-ea"/>
              <a:ea typeface="+mj-ea"/>
            </a:rPr>
            <a:t>可行：</a:t>
          </a:r>
          <a:r>
            <a:rPr lang="zh-CN" altLang="en-US" sz="1800" dirty="0" smtClean="0">
              <a:latin typeface="+mj-ea"/>
              <a:ea typeface="+mj-ea"/>
            </a:rPr>
            <a:t>可以按计划进行软件项目的开发。</a:t>
          </a:r>
          <a:endParaRPr lang="zh-CN" altLang="en-US" sz="1800" dirty="0">
            <a:latin typeface="+mj-ea"/>
            <a:ea typeface="+mj-ea"/>
          </a:endParaRPr>
        </a:p>
      </dgm:t>
    </dgm:pt>
    <dgm:pt modelId="{54F46BCC-DCEF-4299-8F24-B6E892461243}" cxnId="{F63D12B2-500A-4270-BC9A-275A7C49A038}" type="parTrans">
      <dgm:prSet/>
      <dgm:spPr/>
      <dgm:t>
        <a:bodyPr/>
        <a:lstStyle/>
        <a:p>
          <a:endParaRPr lang="zh-CN" altLang="en-US" sz="2000">
            <a:latin typeface="+mj-ea"/>
            <a:ea typeface="+mj-ea"/>
          </a:endParaRPr>
        </a:p>
      </dgm:t>
    </dgm:pt>
    <dgm:pt modelId="{92E41831-27DC-41AE-99D8-F6D021328B09}" cxnId="{F63D12B2-500A-4270-BC9A-275A7C49A038}" type="sibTrans">
      <dgm:prSet/>
      <dgm:spPr/>
      <dgm:t>
        <a:bodyPr/>
        <a:lstStyle/>
        <a:p>
          <a:endParaRPr lang="zh-CN" altLang="en-US" sz="2000">
            <a:latin typeface="+mj-ea"/>
            <a:ea typeface="+mj-ea"/>
          </a:endParaRPr>
        </a:p>
      </dgm:t>
    </dgm:pt>
    <dgm:pt modelId="{093B32BC-DD9D-4B44-A4EE-18DEB321DF08}">
      <dgm:prSet phldrT="[文本]" custT="1"/>
      <dgm:spPr/>
      <dgm:t>
        <a:bodyPr/>
        <a:lstStyle/>
        <a:p>
          <a:endParaRPr lang="zh-CN" altLang="en-US" sz="1800" dirty="0">
            <a:latin typeface="+mj-ea"/>
            <a:ea typeface="+mj-ea"/>
          </a:endParaRPr>
        </a:p>
      </dgm:t>
    </dgm:pt>
    <dgm:pt modelId="{379985BC-D729-4C86-A02B-F053A9960375}" cxnId="{C204D57B-3D4B-4E08-8AD0-92027591536D}" type="parTrans">
      <dgm:prSet/>
      <dgm:spPr/>
      <dgm:t>
        <a:bodyPr/>
        <a:lstStyle/>
        <a:p>
          <a:endParaRPr lang="zh-CN" altLang="en-US" sz="2000">
            <a:latin typeface="+mj-ea"/>
            <a:ea typeface="+mj-ea"/>
          </a:endParaRPr>
        </a:p>
      </dgm:t>
    </dgm:pt>
    <dgm:pt modelId="{720ED0FA-AEF8-4808-8BD9-68CBD6113A4D}" cxnId="{C204D57B-3D4B-4E08-8AD0-92027591536D}" type="sibTrans">
      <dgm:prSet/>
      <dgm:spPr/>
      <dgm:t>
        <a:bodyPr/>
        <a:lstStyle/>
        <a:p>
          <a:endParaRPr lang="zh-CN" altLang="en-US" sz="2000">
            <a:latin typeface="+mj-ea"/>
            <a:ea typeface="+mj-ea"/>
          </a:endParaRPr>
        </a:p>
      </dgm:t>
    </dgm:pt>
    <dgm:pt modelId="{88CDC233-2B0F-4489-B799-E2755E05B21C}">
      <dgm:prSet phldrT="[文本]" custT="1"/>
      <dgm:spPr/>
      <dgm:t>
        <a:bodyPr/>
        <a:lstStyle/>
        <a:p>
          <a:r>
            <a:rPr lang="zh-CN" altLang="en-US" sz="1800" b="1" dirty="0" smtClean="0">
              <a:solidFill>
                <a:srgbClr val="0070C0"/>
              </a:solidFill>
              <a:latin typeface="+mj-ea"/>
              <a:ea typeface="+mj-ea"/>
            </a:rPr>
            <a:t>基本可行：</a:t>
          </a:r>
          <a:r>
            <a:rPr lang="zh-CN" altLang="en-US" sz="1800" dirty="0" smtClean="0">
              <a:latin typeface="+mj-ea"/>
              <a:ea typeface="+mj-ea"/>
            </a:rPr>
            <a:t>需要解决某些存在的问题或者需要对现有的解决方案进行一些调整或改善后才能进行软件项目的开发。</a:t>
          </a:r>
          <a:endParaRPr lang="zh-CN" altLang="en-US" sz="1800" dirty="0">
            <a:latin typeface="+mj-ea"/>
            <a:ea typeface="+mj-ea"/>
          </a:endParaRPr>
        </a:p>
      </dgm:t>
    </dgm:pt>
    <dgm:pt modelId="{5406BFD0-7BF0-4556-A312-256F1C40E3C4}" cxnId="{28D8E3AB-DD3E-4EDC-87B9-6D0E7424042B}" type="parTrans">
      <dgm:prSet/>
      <dgm:spPr/>
      <dgm:t>
        <a:bodyPr/>
        <a:lstStyle/>
        <a:p>
          <a:endParaRPr lang="zh-CN" altLang="en-US" sz="2000">
            <a:latin typeface="+mj-ea"/>
            <a:ea typeface="+mj-ea"/>
          </a:endParaRPr>
        </a:p>
      </dgm:t>
    </dgm:pt>
    <dgm:pt modelId="{4783D330-7B69-4DA8-B698-7C57A0AA2E9A}" cxnId="{28D8E3AB-DD3E-4EDC-87B9-6D0E7424042B}" type="sibTrans">
      <dgm:prSet/>
      <dgm:spPr/>
      <dgm:t>
        <a:bodyPr/>
        <a:lstStyle/>
        <a:p>
          <a:endParaRPr lang="zh-CN" altLang="en-US" sz="2000">
            <a:latin typeface="+mj-ea"/>
            <a:ea typeface="+mj-ea"/>
          </a:endParaRPr>
        </a:p>
      </dgm:t>
    </dgm:pt>
    <dgm:pt modelId="{5F1B73DC-1E25-4883-A0DC-F202655D74D4}">
      <dgm:prSet phldrT="[文本]" custT="1"/>
      <dgm:spPr/>
      <dgm:t>
        <a:bodyPr/>
        <a:lstStyle/>
        <a:p>
          <a:endParaRPr lang="zh-CN" altLang="en-US" sz="1800" dirty="0">
            <a:latin typeface="+mj-ea"/>
            <a:ea typeface="+mj-ea"/>
          </a:endParaRPr>
        </a:p>
      </dgm:t>
    </dgm:pt>
    <dgm:pt modelId="{5D5AC7D1-B4BE-4B37-91E8-CB5E5AE2AD5B}" cxnId="{33D1E19D-908F-4263-AC8E-457AAA6A51D7}" type="parTrans">
      <dgm:prSet/>
      <dgm:spPr/>
      <dgm:t>
        <a:bodyPr/>
        <a:lstStyle/>
        <a:p>
          <a:endParaRPr lang="zh-CN" altLang="en-US" sz="2000">
            <a:latin typeface="+mj-ea"/>
            <a:ea typeface="+mj-ea"/>
          </a:endParaRPr>
        </a:p>
      </dgm:t>
    </dgm:pt>
    <dgm:pt modelId="{0F84918A-DDAA-4226-9EDD-5B69944BE057}" cxnId="{33D1E19D-908F-4263-AC8E-457AAA6A51D7}" type="sibTrans">
      <dgm:prSet/>
      <dgm:spPr/>
      <dgm:t>
        <a:bodyPr/>
        <a:lstStyle/>
        <a:p>
          <a:endParaRPr lang="zh-CN" altLang="en-US" sz="2000">
            <a:latin typeface="+mj-ea"/>
            <a:ea typeface="+mj-ea"/>
          </a:endParaRPr>
        </a:p>
      </dgm:t>
    </dgm:pt>
    <dgm:pt modelId="{8C2B3F05-7913-43D2-B66E-88F78B25F20C}">
      <dgm:prSet phldrT="[文本]" custT="1"/>
      <dgm:spPr/>
      <dgm:t>
        <a:bodyPr/>
        <a:lstStyle/>
        <a:p>
          <a:r>
            <a:rPr lang="zh-CN" altLang="en-US" sz="1800" b="1" dirty="0" smtClean="0">
              <a:solidFill>
                <a:srgbClr val="0070C0"/>
              </a:solidFill>
              <a:latin typeface="+mj-ea"/>
              <a:ea typeface="+mj-ea"/>
            </a:rPr>
            <a:t>不可行：</a:t>
          </a:r>
          <a:r>
            <a:rPr lang="zh-CN" altLang="en-US" sz="1800" dirty="0" smtClean="0">
              <a:latin typeface="+mj-ea"/>
              <a:ea typeface="+mj-ea"/>
            </a:rPr>
            <a:t>待开发的软件项目不具有可行性，立即停止该软件项目。</a:t>
          </a:r>
          <a:endParaRPr lang="zh-CN" altLang="en-US" sz="1800" dirty="0">
            <a:latin typeface="+mj-ea"/>
            <a:ea typeface="+mj-ea"/>
          </a:endParaRPr>
        </a:p>
      </dgm:t>
    </dgm:pt>
    <dgm:pt modelId="{2BCCFFCA-9153-47D1-9E7A-1E395B1FD410}" cxnId="{2D31A435-FD4C-4C2F-8A11-B9E9A04AD56C}" type="parTrans">
      <dgm:prSet/>
      <dgm:spPr/>
      <dgm:t>
        <a:bodyPr/>
        <a:lstStyle/>
        <a:p>
          <a:endParaRPr lang="zh-CN" altLang="en-US" sz="2000">
            <a:latin typeface="+mj-ea"/>
            <a:ea typeface="+mj-ea"/>
          </a:endParaRPr>
        </a:p>
      </dgm:t>
    </dgm:pt>
    <dgm:pt modelId="{1D8ADF4B-04E6-4BC2-BC69-1B1A01E538B8}" cxnId="{2D31A435-FD4C-4C2F-8A11-B9E9A04AD56C}" type="sibTrans">
      <dgm:prSet/>
      <dgm:spPr/>
      <dgm:t>
        <a:bodyPr/>
        <a:lstStyle/>
        <a:p>
          <a:endParaRPr lang="zh-CN" altLang="en-US" sz="2000">
            <a:latin typeface="+mj-ea"/>
            <a:ea typeface="+mj-ea"/>
          </a:endParaRPr>
        </a:p>
      </dgm:t>
    </dgm:pt>
    <dgm:pt modelId="{B2384BCF-4AAE-4A21-BE13-F8D5586415CA}" type="pres">
      <dgm:prSet presAssocID="{5B606B7D-B445-492A-9029-A938B6501506}" presName="linearFlow" presStyleCnt="0">
        <dgm:presLayoutVars>
          <dgm:dir/>
          <dgm:animLvl val="lvl"/>
          <dgm:resizeHandles val="exact"/>
        </dgm:presLayoutVars>
      </dgm:prSet>
      <dgm:spPr/>
      <dgm:t>
        <a:bodyPr/>
        <a:lstStyle/>
        <a:p>
          <a:endParaRPr lang="zh-CN" altLang="en-US"/>
        </a:p>
      </dgm:t>
    </dgm:pt>
    <dgm:pt modelId="{708BCD1D-A15D-44A5-950D-16655A2F6081}" type="pres">
      <dgm:prSet presAssocID="{3DC85149-B769-4876-9FE2-BC1762CFB37C}" presName="composite" presStyleCnt="0"/>
      <dgm:spPr/>
      <dgm:t>
        <a:bodyPr/>
        <a:lstStyle/>
        <a:p>
          <a:endParaRPr lang="zh-CN" altLang="en-US"/>
        </a:p>
      </dgm:t>
    </dgm:pt>
    <dgm:pt modelId="{0B2BA9DD-75B8-4A4C-9076-2FA2ED24B653}" type="pres">
      <dgm:prSet presAssocID="{3DC85149-B769-4876-9FE2-BC1762CFB37C}" presName="parentText" presStyleLbl="alignNode1" presStyleIdx="0" presStyleCnt="3">
        <dgm:presLayoutVars>
          <dgm:chMax val="1"/>
          <dgm:bulletEnabled val="1"/>
        </dgm:presLayoutVars>
      </dgm:prSet>
      <dgm:spPr/>
      <dgm:t>
        <a:bodyPr/>
        <a:lstStyle/>
        <a:p>
          <a:endParaRPr lang="zh-CN" altLang="en-US"/>
        </a:p>
      </dgm:t>
    </dgm:pt>
    <dgm:pt modelId="{FDAE469C-A7A2-451E-A185-9924A6E281B8}" type="pres">
      <dgm:prSet presAssocID="{3DC85149-B769-4876-9FE2-BC1762CFB37C}" presName="descendantText" presStyleLbl="alignAcc1" presStyleIdx="0" presStyleCnt="3">
        <dgm:presLayoutVars>
          <dgm:bulletEnabled val="1"/>
        </dgm:presLayoutVars>
      </dgm:prSet>
      <dgm:spPr/>
      <dgm:t>
        <a:bodyPr/>
        <a:lstStyle/>
        <a:p>
          <a:endParaRPr lang="zh-CN" altLang="en-US"/>
        </a:p>
      </dgm:t>
    </dgm:pt>
    <dgm:pt modelId="{8076F408-67C7-4762-B41E-E2D37C3A8493}" type="pres">
      <dgm:prSet presAssocID="{8E7184A3-2200-46DD-B236-8042E18ECF06}" presName="sp" presStyleCnt="0"/>
      <dgm:spPr/>
      <dgm:t>
        <a:bodyPr/>
        <a:lstStyle/>
        <a:p>
          <a:endParaRPr lang="zh-CN" altLang="en-US"/>
        </a:p>
      </dgm:t>
    </dgm:pt>
    <dgm:pt modelId="{3607D92B-9BE8-4461-8905-11777FEFD334}" type="pres">
      <dgm:prSet presAssocID="{093B32BC-DD9D-4B44-A4EE-18DEB321DF08}" presName="composite" presStyleCnt="0"/>
      <dgm:spPr/>
      <dgm:t>
        <a:bodyPr/>
        <a:lstStyle/>
        <a:p>
          <a:endParaRPr lang="zh-CN" altLang="en-US"/>
        </a:p>
      </dgm:t>
    </dgm:pt>
    <dgm:pt modelId="{EA2BFCA6-9C6F-4571-BA72-8B76487DA343}" type="pres">
      <dgm:prSet presAssocID="{093B32BC-DD9D-4B44-A4EE-18DEB321DF08}" presName="parentText" presStyleLbl="alignNode1" presStyleIdx="1" presStyleCnt="3">
        <dgm:presLayoutVars>
          <dgm:chMax val="1"/>
          <dgm:bulletEnabled val="1"/>
        </dgm:presLayoutVars>
      </dgm:prSet>
      <dgm:spPr/>
      <dgm:t>
        <a:bodyPr/>
        <a:lstStyle/>
        <a:p>
          <a:endParaRPr lang="zh-CN" altLang="en-US"/>
        </a:p>
      </dgm:t>
    </dgm:pt>
    <dgm:pt modelId="{7D8B12BA-536E-4908-8AF0-59C224ADC622}" type="pres">
      <dgm:prSet presAssocID="{093B32BC-DD9D-4B44-A4EE-18DEB321DF08}" presName="descendantText" presStyleLbl="alignAcc1" presStyleIdx="1" presStyleCnt="3">
        <dgm:presLayoutVars>
          <dgm:bulletEnabled val="1"/>
        </dgm:presLayoutVars>
      </dgm:prSet>
      <dgm:spPr/>
      <dgm:t>
        <a:bodyPr/>
        <a:lstStyle/>
        <a:p>
          <a:endParaRPr lang="zh-CN" altLang="en-US"/>
        </a:p>
      </dgm:t>
    </dgm:pt>
    <dgm:pt modelId="{11B45E21-62C9-4810-8275-818312669368}" type="pres">
      <dgm:prSet presAssocID="{720ED0FA-AEF8-4808-8BD9-68CBD6113A4D}" presName="sp" presStyleCnt="0"/>
      <dgm:spPr/>
      <dgm:t>
        <a:bodyPr/>
        <a:lstStyle/>
        <a:p>
          <a:endParaRPr lang="zh-CN" altLang="en-US"/>
        </a:p>
      </dgm:t>
    </dgm:pt>
    <dgm:pt modelId="{C9473796-C7DA-4A14-B533-DEC19D93E62A}" type="pres">
      <dgm:prSet presAssocID="{5F1B73DC-1E25-4883-A0DC-F202655D74D4}" presName="composite" presStyleCnt="0"/>
      <dgm:spPr/>
      <dgm:t>
        <a:bodyPr/>
        <a:lstStyle/>
        <a:p>
          <a:endParaRPr lang="zh-CN" altLang="en-US"/>
        </a:p>
      </dgm:t>
    </dgm:pt>
    <dgm:pt modelId="{92105A84-0DE4-47B4-996C-54E1D7147948}" type="pres">
      <dgm:prSet presAssocID="{5F1B73DC-1E25-4883-A0DC-F202655D74D4}" presName="parentText" presStyleLbl="alignNode1" presStyleIdx="2" presStyleCnt="3">
        <dgm:presLayoutVars>
          <dgm:chMax val="1"/>
          <dgm:bulletEnabled val="1"/>
        </dgm:presLayoutVars>
      </dgm:prSet>
      <dgm:spPr/>
      <dgm:t>
        <a:bodyPr/>
        <a:lstStyle/>
        <a:p>
          <a:endParaRPr lang="zh-CN" altLang="en-US"/>
        </a:p>
      </dgm:t>
    </dgm:pt>
    <dgm:pt modelId="{960C9326-FA81-40C4-AABD-1602FC4707F2}" type="pres">
      <dgm:prSet presAssocID="{5F1B73DC-1E25-4883-A0DC-F202655D74D4}" presName="descendantText" presStyleLbl="alignAcc1" presStyleIdx="2" presStyleCnt="3">
        <dgm:presLayoutVars>
          <dgm:bulletEnabled val="1"/>
        </dgm:presLayoutVars>
      </dgm:prSet>
      <dgm:spPr/>
      <dgm:t>
        <a:bodyPr/>
        <a:lstStyle/>
        <a:p>
          <a:endParaRPr lang="zh-CN" altLang="en-US"/>
        </a:p>
      </dgm:t>
    </dgm:pt>
  </dgm:ptLst>
  <dgm:cxnLst>
    <dgm:cxn modelId="{FF8AE5EC-17D0-4ED3-BB60-C88A641DDB44}" type="presOf" srcId="{5F1B73DC-1E25-4883-A0DC-F202655D74D4}" destId="{92105A84-0DE4-47B4-996C-54E1D7147948}" srcOrd="0" destOrd="0" presId="urn:microsoft.com/office/officeart/2005/8/layout/chevron2"/>
    <dgm:cxn modelId="{2D31A435-FD4C-4C2F-8A11-B9E9A04AD56C}" srcId="{5F1B73DC-1E25-4883-A0DC-F202655D74D4}" destId="{8C2B3F05-7913-43D2-B66E-88F78B25F20C}" srcOrd="0" destOrd="0" parTransId="{2BCCFFCA-9153-47D1-9E7A-1E395B1FD410}" sibTransId="{1D8ADF4B-04E6-4BC2-BC69-1B1A01E538B8}"/>
    <dgm:cxn modelId="{D043A6E0-B9ED-44E5-B4E9-B0E4A6EC0C6F}" type="presOf" srcId="{8C2B3F05-7913-43D2-B66E-88F78B25F20C}" destId="{960C9326-FA81-40C4-AABD-1602FC4707F2}" srcOrd="0" destOrd="0" presId="urn:microsoft.com/office/officeart/2005/8/layout/chevron2"/>
    <dgm:cxn modelId="{B281535C-4C7D-4C23-97C3-50946955B5ED}" type="presOf" srcId="{3DC85149-B769-4876-9FE2-BC1762CFB37C}" destId="{0B2BA9DD-75B8-4A4C-9076-2FA2ED24B653}" srcOrd="0" destOrd="0" presId="urn:microsoft.com/office/officeart/2005/8/layout/chevron2"/>
    <dgm:cxn modelId="{3CC62D96-DF83-4193-99A4-4490B37F1572}" type="presOf" srcId="{5B606B7D-B445-492A-9029-A938B6501506}" destId="{B2384BCF-4AAE-4A21-BE13-F8D5586415CA}" srcOrd="0" destOrd="0" presId="urn:microsoft.com/office/officeart/2005/8/layout/chevron2"/>
    <dgm:cxn modelId="{28D8E3AB-DD3E-4EDC-87B9-6D0E7424042B}" srcId="{093B32BC-DD9D-4B44-A4EE-18DEB321DF08}" destId="{88CDC233-2B0F-4489-B799-E2755E05B21C}" srcOrd="0" destOrd="0" parTransId="{5406BFD0-7BF0-4556-A312-256F1C40E3C4}" sibTransId="{4783D330-7B69-4DA8-B698-7C57A0AA2E9A}"/>
    <dgm:cxn modelId="{33D1E19D-908F-4263-AC8E-457AAA6A51D7}" srcId="{5B606B7D-B445-492A-9029-A938B6501506}" destId="{5F1B73DC-1E25-4883-A0DC-F202655D74D4}" srcOrd="2" destOrd="0" parTransId="{5D5AC7D1-B4BE-4B37-91E8-CB5E5AE2AD5B}" sibTransId="{0F84918A-DDAA-4226-9EDD-5B69944BE057}"/>
    <dgm:cxn modelId="{C204D57B-3D4B-4E08-8AD0-92027591536D}" srcId="{5B606B7D-B445-492A-9029-A938B6501506}" destId="{093B32BC-DD9D-4B44-A4EE-18DEB321DF08}" srcOrd="1" destOrd="0" parTransId="{379985BC-D729-4C86-A02B-F053A9960375}" sibTransId="{720ED0FA-AEF8-4808-8BD9-68CBD6113A4D}"/>
    <dgm:cxn modelId="{14945890-D125-4E8A-BE6D-3CC405C69E6D}" type="presOf" srcId="{EF8B2495-E13A-4BDF-AF16-EF824CFDD26F}" destId="{FDAE469C-A7A2-451E-A185-9924A6E281B8}" srcOrd="0" destOrd="0" presId="urn:microsoft.com/office/officeart/2005/8/layout/chevron2"/>
    <dgm:cxn modelId="{F63D12B2-500A-4270-BC9A-275A7C49A038}" srcId="{3DC85149-B769-4876-9FE2-BC1762CFB37C}" destId="{EF8B2495-E13A-4BDF-AF16-EF824CFDD26F}" srcOrd="0" destOrd="0" parTransId="{54F46BCC-DCEF-4299-8F24-B6E892461243}" sibTransId="{92E41831-27DC-41AE-99D8-F6D021328B09}"/>
    <dgm:cxn modelId="{9E67977D-9EB3-497E-B24A-F2E9D457263C}" type="presOf" srcId="{88CDC233-2B0F-4489-B799-E2755E05B21C}" destId="{7D8B12BA-536E-4908-8AF0-59C224ADC622}" srcOrd="0" destOrd="0" presId="urn:microsoft.com/office/officeart/2005/8/layout/chevron2"/>
    <dgm:cxn modelId="{62A6BA5D-81C3-4DC0-ABAB-6FBC63B53FB5}" srcId="{5B606B7D-B445-492A-9029-A938B6501506}" destId="{3DC85149-B769-4876-9FE2-BC1762CFB37C}" srcOrd="0" destOrd="0" parTransId="{B8E5C93D-F663-4696-B44F-DDB57EB86D0E}" sibTransId="{8E7184A3-2200-46DD-B236-8042E18ECF06}"/>
    <dgm:cxn modelId="{5E9988A7-CB2F-4337-B6A1-EBB4850F05C1}" type="presOf" srcId="{093B32BC-DD9D-4B44-A4EE-18DEB321DF08}" destId="{EA2BFCA6-9C6F-4571-BA72-8B76487DA343}" srcOrd="0" destOrd="0" presId="urn:microsoft.com/office/officeart/2005/8/layout/chevron2"/>
    <dgm:cxn modelId="{10B859A6-85B4-4E9E-B1BE-7DCDBD1C44D4}" type="presParOf" srcId="{B2384BCF-4AAE-4A21-BE13-F8D5586415CA}" destId="{708BCD1D-A15D-44A5-950D-16655A2F6081}" srcOrd="0" destOrd="0" presId="urn:microsoft.com/office/officeart/2005/8/layout/chevron2"/>
    <dgm:cxn modelId="{FC16A65B-B051-484E-A662-F780BD7CF601}" type="presParOf" srcId="{708BCD1D-A15D-44A5-950D-16655A2F6081}" destId="{0B2BA9DD-75B8-4A4C-9076-2FA2ED24B653}" srcOrd="0" destOrd="0" presId="urn:microsoft.com/office/officeart/2005/8/layout/chevron2"/>
    <dgm:cxn modelId="{A8CC320E-5E95-4E4A-87A3-C0601046539A}" type="presParOf" srcId="{708BCD1D-A15D-44A5-950D-16655A2F6081}" destId="{FDAE469C-A7A2-451E-A185-9924A6E281B8}" srcOrd="1" destOrd="0" presId="urn:microsoft.com/office/officeart/2005/8/layout/chevron2"/>
    <dgm:cxn modelId="{3F6F7635-D64A-4DC9-800C-06B48E283172}" type="presParOf" srcId="{B2384BCF-4AAE-4A21-BE13-F8D5586415CA}" destId="{8076F408-67C7-4762-B41E-E2D37C3A8493}" srcOrd="1" destOrd="0" presId="urn:microsoft.com/office/officeart/2005/8/layout/chevron2"/>
    <dgm:cxn modelId="{0B3970E0-5E26-4B01-9352-321267B19D34}" type="presParOf" srcId="{B2384BCF-4AAE-4A21-BE13-F8D5586415CA}" destId="{3607D92B-9BE8-4461-8905-11777FEFD334}" srcOrd="2" destOrd="0" presId="urn:microsoft.com/office/officeart/2005/8/layout/chevron2"/>
    <dgm:cxn modelId="{564B12B4-B8F7-4152-BDA9-1AE4FC2B6C76}" type="presParOf" srcId="{3607D92B-9BE8-4461-8905-11777FEFD334}" destId="{EA2BFCA6-9C6F-4571-BA72-8B76487DA343}" srcOrd="0" destOrd="0" presId="urn:microsoft.com/office/officeart/2005/8/layout/chevron2"/>
    <dgm:cxn modelId="{EE945019-26E1-4280-BB27-063C822E017E}" type="presParOf" srcId="{3607D92B-9BE8-4461-8905-11777FEFD334}" destId="{7D8B12BA-536E-4908-8AF0-59C224ADC622}" srcOrd="1" destOrd="0" presId="urn:microsoft.com/office/officeart/2005/8/layout/chevron2"/>
    <dgm:cxn modelId="{59A66549-8069-4015-82DA-4FAFCD00B6E6}" type="presParOf" srcId="{B2384BCF-4AAE-4A21-BE13-F8D5586415CA}" destId="{11B45E21-62C9-4810-8275-818312669368}" srcOrd="3" destOrd="0" presId="urn:microsoft.com/office/officeart/2005/8/layout/chevron2"/>
    <dgm:cxn modelId="{3DB94211-29E5-47B8-B630-DFC01E79A08A}" type="presParOf" srcId="{B2384BCF-4AAE-4A21-BE13-F8D5586415CA}" destId="{C9473796-C7DA-4A14-B533-DEC19D93E62A}" srcOrd="4" destOrd="0" presId="urn:microsoft.com/office/officeart/2005/8/layout/chevron2"/>
    <dgm:cxn modelId="{B7B31506-D5FB-456C-9EBC-7EDB160563AF}" type="presParOf" srcId="{C9473796-C7DA-4A14-B533-DEC19D93E62A}" destId="{92105A84-0DE4-47B4-996C-54E1D7147948}" srcOrd="0" destOrd="0" presId="urn:microsoft.com/office/officeart/2005/8/layout/chevron2"/>
    <dgm:cxn modelId="{55E4DA4F-8B5A-4B72-BD27-ACE290E330A0}" type="presParOf" srcId="{C9473796-C7DA-4A14-B533-DEC19D93E62A}" destId="{960C9326-FA81-40C4-AABD-1602FC4707F2}"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81501-AEE1-4978-8236-2413A9018F80}" type="doc">
      <dgm:prSet loTypeId="urn:microsoft.com/office/officeart/2005/8/layout/hierarchy1" loCatId="hierarchy" qsTypeId="urn:microsoft.com/office/officeart/2005/8/quickstyle/3d1" qsCatId="3D" csTypeId="urn:microsoft.com/office/officeart/2005/8/colors/colorful4" csCatId="colorful" phldr="1"/>
      <dgm:spPr/>
      <dgm:t>
        <a:bodyPr/>
        <a:lstStyle/>
        <a:p>
          <a:endParaRPr lang="zh-CN" altLang="en-US"/>
        </a:p>
      </dgm:t>
    </dgm:pt>
    <dgm:pt modelId="{FB80F7A6-76CE-4371-8294-B317E4360993}">
      <dgm:prSet phldrT="[文本]" custT="1"/>
      <dgm:spPr/>
      <dgm:t>
        <a:bodyPr/>
        <a:lstStyle/>
        <a:p>
          <a:pPr algn="ctr"/>
          <a:r>
            <a:rPr lang="zh-CN" altLang="zh-CN" sz="1800" b="1" dirty="0" smtClean="0"/>
            <a:t>结构图</a:t>
          </a:r>
          <a:endParaRPr lang="en-US" altLang="zh-CN" sz="1800" b="1" dirty="0" smtClean="0"/>
        </a:p>
        <a:p>
          <a:pPr algn="ctr"/>
          <a:r>
            <a:rPr lang="zh-CN" altLang="en-US" sz="1800" b="1" dirty="0" smtClean="0"/>
            <a:t>（</a:t>
          </a:r>
          <a:r>
            <a:rPr lang="zh-CN" altLang="zh-CN" sz="1800" b="1" dirty="0" smtClean="0"/>
            <a:t>静态模型图</a:t>
          </a:r>
          <a:r>
            <a:rPr lang="zh-CN" altLang="en-US" sz="1800" b="1" dirty="0" smtClean="0"/>
            <a:t>）</a:t>
          </a:r>
          <a:endParaRPr lang="zh-CN" altLang="en-US" sz="1800" dirty="0"/>
        </a:p>
      </dgm:t>
    </dgm:pt>
    <dgm:pt modelId="{DDAD1373-17C4-49A8-AD5B-46F6B54D4BFE}" cxnId="{8A5EFECA-ADDD-4C40-860B-F9788508C394}" type="parTrans">
      <dgm:prSet/>
      <dgm:spPr/>
      <dgm:t>
        <a:bodyPr/>
        <a:lstStyle/>
        <a:p>
          <a:endParaRPr lang="zh-CN" altLang="en-US" sz="1800"/>
        </a:p>
      </dgm:t>
    </dgm:pt>
    <dgm:pt modelId="{C2039299-F49C-44CF-BA5F-8C9C73E0488B}" cxnId="{8A5EFECA-ADDD-4C40-860B-F9788508C394}" type="sibTrans">
      <dgm:prSet/>
      <dgm:spPr/>
      <dgm:t>
        <a:bodyPr/>
        <a:lstStyle/>
        <a:p>
          <a:endParaRPr lang="zh-CN" altLang="en-US" sz="1800"/>
        </a:p>
      </dgm:t>
    </dgm:pt>
    <dgm:pt modelId="{81EA7C87-011C-458E-8B0B-F152C45CE2D5}">
      <dgm:prSet phldrT="[文本]" custT="1"/>
      <dgm:spPr/>
      <dgm:t>
        <a:bodyPr/>
        <a:lstStyle/>
        <a:p>
          <a:r>
            <a:rPr lang="zh-CN" altLang="en-US" sz="1800" b="1" smtClean="0"/>
            <a:t>类图</a:t>
          </a:r>
          <a:endParaRPr lang="zh-CN" altLang="en-US" sz="1800" dirty="0"/>
        </a:p>
      </dgm:t>
    </dgm:pt>
    <dgm:pt modelId="{0CE6DE26-9E5A-45D1-B449-1B0F414F0891}" cxnId="{8B213B6B-4AB4-4408-B411-0BB3A1C2F688}" type="parTrans">
      <dgm:prSet/>
      <dgm:spPr/>
      <dgm:t>
        <a:bodyPr/>
        <a:lstStyle/>
        <a:p>
          <a:endParaRPr lang="zh-CN" altLang="en-US" sz="1800"/>
        </a:p>
      </dgm:t>
    </dgm:pt>
    <dgm:pt modelId="{CCA831EF-AF83-4A96-BA7D-6501FFA127F6}" cxnId="{8B213B6B-4AB4-4408-B411-0BB3A1C2F688}" type="sibTrans">
      <dgm:prSet/>
      <dgm:spPr/>
      <dgm:t>
        <a:bodyPr/>
        <a:lstStyle/>
        <a:p>
          <a:endParaRPr lang="zh-CN" altLang="en-US" sz="1800"/>
        </a:p>
      </dgm:t>
    </dgm:pt>
    <dgm:pt modelId="{D8A4AA7B-F1B1-42A2-AEF8-E8593DDE3337}">
      <dgm:prSet phldrT="[文本]" custT="1"/>
      <dgm:spPr/>
      <dgm:t>
        <a:bodyPr/>
        <a:lstStyle/>
        <a:p>
          <a:r>
            <a:rPr lang="zh-CN" altLang="en-US" sz="1800" b="1" dirty="0" smtClean="0"/>
            <a:t>组织结构图</a:t>
          </a:r>
          <a:endParaRPr lang="zh-CN" altLang="en-US" sz="1800" dirty="0"/>
        </a:p>
      </dgm:t>
    </dgm:pt>
    <dgm:pt modelId="{1652C38F-BDBC-4CDF-BFD2-A68FA726E916}" cxnId="{56E0E0B4-99D0-45E4-AF5E-D11F58B6B0FE}" type="parTrans">
      <dgm:prSet/>
      <dgm:spPr/>
      <dgm:t>
        <a:bodyPr/>
        <a:lstStyle/>
        <a:p>
          <a:endParaRPr lang="zh-CN" altLang="en-US" sz="1800"/>
        </a:p>
      </dgm:t>
    </dgm:pt>
    <dgm:pt modelId="{C210B9A4-2ABA-455B-B704-7CA94CD14F74}" cxnId="{56E0E0B4-99D0-45E4-AF5E-D11F58B6B0FE}" type="sibTrans">
      <dgm:prSet/>
      <dgm:spPr/>
      <dgm:t>
        <a:bodyPr/>
        <a:lstStyle/>
        <a:p>
          <a:endParaRPr lang="zh-CN" altLang="en-US" sz="1800"/>
        </a:p>
      </dgm:t>
    </dgm:pt>
    <dgm:pt modelId="{A1557A60-0FDE-4621-BD3E-EB63A7EDB905}">
      <dgm:prSet custT="1"/>
      <dgm:spPr/>
      <dgm:t>
        <a:bodyPr/>
        <a:lstStyle/>
        <a:p>
          <a:r>
            <a:rPr lang="zh-CN" altLang="en-US" sz="1800" b="1" dirty="0" smtClean="0"/>
            <a:t>组件图</a:t>
          </a:r>
          <a:endParaRPr lang="zh-CN" altLang="en-US" sz="1800" dirty="0"/>
        </a:p>
      </dgm:t>
    </dgm:pt>
    <dgm:pt modelId="{4D8AFBA1-C23B-4B52-89DF-6192FFAB9D08}" cxnId="{FDBC11FC-8DEA-46DD-9B22-75D9219F701B}" type="parTrans">
      <dgm:prSet/>
      <dgm:spPr/>
      <dgm:t>
        <a:bodyPr/>
        <a:lstStyle/>
        <a:p>
          <a:endParaRPr lang="zh-CN" altLang="en-US" sz="1800"/>
        </a:p>
      </dgm:t>
    </dgm:pt>
    <dgm:pt modelId="{70B50CBD-C06E-4B0C-9B74-D293A36A70B4}" cxnId="{FDBC11FC-8DEA-46DD-9B22-75D9219F701B}" type="sibTrans">
      <dgm:prSet/>
      <dgm:spPr/>
      <dgm:t>
        <a:bodyPr/>
        <a:lstStyle/>
        <a:p>
          <a:endParaRPr lang="zh-CN" altLang="en-US" sz="1800"/>
        </a:p>
      </dgm:t>
    </dgm:pt>
    <dgm:pt modelId="{8C69848C-42EB-42B6-A6D4-50362C2F8D3F}">
      <dgm:prSet custT="1"/>
      <dgm:spPr/>
      <dgm:t>
        <a:bodyPr/>
        <a:lstStyle/>
        <a:p>
          <a:r>
            <a:rPr lang="zh-CN" altLang="en-US" sz="1800" b="1" smtClean="0"/>
            <a:t>部署图</a:t>
          </a:r>
          <a:endParaRPr lang="zh-CN" altLang="en-US" sz="1800"/>
        </a:p>
      </dgm:t>
    </dgm:pt>
    <dgm:pt modelId="{6929CEE4-3128-45CD-8A09-A7EB07FCC3EE}" cxnId="{E8D7977B-CD2D-4AB9-A53E-D70179AA4AA3}" type="parTrans">
      <dgm:prSet/>
      <dgm:spPr/>
      <dgm:t>
        <a:bodyPr/>
        <a:lstStyle/>
        <a:p>
          <a:endParaRPr lang="zh-CN" altLang="en-US" sz="1800"/>
        </a:p>
      </dgm:t>
    </dgm:pt>
    <dgm:pt modelId="{9CA74973-C222-4D4D-B6AD-619CCD52E491}" cxnId="{E8D7977B-CD2D-4AB9-A53E-D70179AA4AA3}" type="sibTrans">
      <dgm:prSet/>
      <dgm:spPr/>
      <dgm:t>
        <a:bodyPr/>
        <a:lstStyle/>
        <a:p>
          <a:endParaRPr lang="zh-CN" altLang="en-US" sz="1800"/>
        </a:p>
      </dgm:t>
    </dgm:pt>
    <dgm:pt modelId="{35910A76-42C9-42AF-9D7B-42143C194B91}">
      <dgm:prSet custT="1"/>
      <dgm:spPr/>
      <dgm:t>
        <a:bodyPr/>
        <a:lstStyle/>
        <a:p>
          <a:r>
            <a:rPr lang="zh-CN" altLang="en-US" sz="1800" b="1" smtClean="0"/>
            <a:t>对象图</a:t>
          </a:r>
          <a:endParaRPr lang="zh-CN" altLang="en-US" sz="1800"/>
        </a:p>
      </dgm:t>
    </dgm:pt>
    <dgm:pt modelId="{D0C91CD0-00B3-4932-BF59-12DAE0640D16}" cxnId="{E212C1A0-5D12-4B96-8635-001173212106}" type="parTrans">
      <dgm:prSet/>
      <dgm:spPr/>
      <dgm:t>
        <a:bodyPr/>
        <a:lstStyle/>
        <a:p>
          <a:endParaRPr lang="zh-CN" altLang="en-US" sz="1800"/>
        </a:p>
      </dgm:t>
    </dgm:pt>
    <dgm:pt modelId="{9A9D684B-0D78-4702-A560-D15423ECE4B3}" cxnId="{E212C1A0-5D12-4B96-8635-001173212106}" type="sibTrans">
      <dgm:prSet/>
      <dgm:spPr/>
      <dgm:t>
        <a:bodyPr/>
        <a:lstStyle/>
        <a:p>
          <a:endParaRPr lang="zh-CN" altLang="en-US" sz="1800"/>
        </a:p>
      </dgm:t>
    </dgm:pt>
    <dgm:pt modelId="{C7FA6166-7015-48C2-BA6A-59C5823970EF}">
      <dgm:prSet custT="1"/>
      <dgm:spPr/>
      <dgm:t>
        <a:bodyPr/>
        <a:lstStyle/>
        <a:p>
          <a:r>
            <a:rPr lang="zh-CN" altLang="en-US" sz="1800" b="1" dirty="0" smtClean="0"/>
            <a:t>包图</a:t>
          </a:r>
          <a:endParaRPr lang="zh-CN" altLang="en-US" sz="1800" dirty="0"/>
        </a:p>
      </dgm:t>
    </dgm:pt>
    <dgm:pt modelId="{9576551E-9A83-4EB0-B721-4010D487FB2E}" cxnId="{691B4F8C-6EFA-4209-A550-BF53159D186F}" type="parTrans">
      <dgm:prSet/>
      <dgm:spPr/>
      <dgm:t>
        <a:bodyPr/>
        <a:lstStyle/>
        <a:p>
          <a:endParaRPr lang="zh-CN" altLang="en-US" sz="1800"/>
        </a:p>
      </dgm:t>
    </dgm:pt>
    <dgm:pt modelId="{A156CC38-A218-4DEB-BE57-64BB352AFBD7}" cxnId="{691B4F8C-6EFA-4209-A550-BF53159D186F}" type="sibTrans">
      <dgm:prSet/>
      <dgm:spPr/>
      <dgm:t>
        <a:bodyPr/>
        <a:lstStyle/>
        <a:p>
          <a:endParaRPr lang="zh-CN" altLang="en-US" sz="1800"/>
        </a:p>
      </dgm:t>
    </dgm:pt>
    <dgm:pt modelId="{A513B9BF-E7A0-4AA4-97B6-B42FD2E0955D}">
      <dgm:prSet custT="1"/>
      <dgm:spPr/>
      <dgm:t>
        <a:bodyPr/>
        <a:lstStyle/>
        <a:p>
          <a:r>
            <a:rPr lang="zh-CN" altLang="en-US" sz="1800" dirty="0" smtClean="0"/>
            <a:t>外廓图</a:t>
          </a:r>
          <a:endParaRPr lang="zh-CN" altLang="en-US" sz="1800" dirty="0"/>
        </a:p>
      </dgm:t>
    </dgm:pt>
    <dgm:pt modelId="{156ABA0B-0CEC-4038-8CA9-BDC395A61731}" cxnId="{250AF6BB-8913-4CA0-9DEF-D24B863BE302}" type="parTrans">
      <dgm:prSet/>
      <dgm:spPr/>
      <dgm:t>
        <a:bodyPr/>
        <a:lstStyle/>
        <a:p>
          <a:endParaRPr lang="zh-CN" altLang="en-US"/>
        </a:p>
      </dgm:t>
    </dgm:pt>
    <dgm:pt modelId="{8C37F98C-397A-4275-A848-634449567F9B}" cxnId="{250AF6BB-8913-4CA0-9DEF-D24B863BE302}" type="sibTrans">
      <dgm:prSet/>
      <dgm:spPr/>
      <dgm:t>
        <a:bodyPr/>
        <a:lstStyle/>
        <a:p>
          <a:endParaRPr lang="zh-CN" altLang="en-US"/>
        </a:p>
      </dgm:t>
    </dgm:pt>
    <dgm:pt modelId="{E86A13ED-713D-4093-93BA-2BAE76539737}" type="pres">
      <dgm:prSet presAssocID="{27C81501-AEE1-4978-8236-2413A9018F80}" presName="hierChild1" presStyleCnt="0">
        <dgm:presLayoutVars>
          <dgm:chPref val="1"/>
          <dgm:dir/>
          <dgm:animOne val="branch"/>
          <dgm:animLvl val="lvl"/>
          <dgm:resizeHandles/>
        </dgm:presLayoutVars>
      </dgm:prSet>
      <dgm:spPr/>
      <dgm:t>
        <a:bodyPr/>
        <a:lstStyle/>
        <a:p>
          <a:endParaRPr lang="zh-CN" altLang="en-US"/>
        </a:p>
      </dgm:t>
    </dgm:pt>
    <dgm:pt modelId="{C8672265-69C4-4953-B893-FCB9C4E30D99}" type="pres">
      <dgm:prSet presAssocID="{FB80F7A6-76CE-4371-8294-B317E4360993}" presName="hierRoot1" presStyleCnt="0"/>
      <dgm:spPr/>
    </dgm:pt>
    <dgm:pt modelId="{DF562301-A7B1-4ED1-87C6-DF83C9A165A1}" type="pres">
      <dgm:prSet presAssocID="{FB80F7A6-76CE-4371-8294-B317E4360993}" presName="composite" presStyleCnt="0"/>
      <dgm:spPr/>
    </dgm:pt>
    <dgm:pt modelId="{DD46B97C-6AA1-4CF0-9BBF-A0A521779686}" type="pres">
      <dgm:prSet presAssocID="{FB80F7A6-76CE-4371-8294-B317E4360993}" presName="background" presStyleLbl="node0" presStyleIdx="0" presStyleCnt="1"/>
      <dgm:spPr/>
    </dgm:pt>
    <dgm:pt modelId="{8E11B7AB-CEA7-4942-B784-DF60CB71ABEA}" type="pres">
      <dgm:prSet presAssocID="{FB80F7A6-76CE-4371-8294-B317E4360993}" presName="text" presStyleLbl="fgAcc0" presStyleIdx="0" presStyleCnt="1" custScaleX="249880" custLinFactNeighborX="-9791" custLinFactNeighborY="-5782">
        <dgm:presLayoutVars>
          <dgm:chPref val="3"/>
        </dgm:presLayoutVars>
      </dgm:prSet>
      <dgm:spPr/>
      <dgm:t>
        <a:bodyPr/>
        <a:lstStyle/>
        <a:p>
          <a:endParaRPr lang="zh-CN" altLang="en-US"/>
        </a:p>
      </dgm:t>
    </dgm:pt>
    <dgm:pt modelId="{202EC7BB-0C5A-4588-B8A5-F746E1797FDE}" type="pres">
      <dgm:prSet presAssocID="{FB80F7A6-76CE-4371-8294-B317E4360993}" presName="hierChild2" presStyleCnt="0"/>
      <dgm:spPr/>
    </dgm:pt>
    <dgm:pt modelId="{2F0E8B93-FEB9-4546-8A2D-410488C7EBD9}" type="pres">
      <dgm:prSet presAssocID="{0CE6DE26-9E5A-45D1-B449-1B0F414F0891}" presName="Name10" presStyleLbl="parChTrans1D2" presStyleIdx="0" presStyleCnt="7"/>
      <dgm:spPr/>
      <dgm:t>
        <a:bodyPr/>
        <a:lstStyle/>
        <a:p>
          <a:endParaRPr lang="zh-CN" altLang="en-US"/>
        </a:p>
      </dgm:t>
    </dgm:pt>
    <dgm:pt modelId="{B17B7698-5C4B-49FC-95C0-82007282E93F}" type="pres">
      <dgm:prSet presAssocID="{81EA7C87-011C-458E-8B0B-F152C45CE2D5}" presName="hierRoot2" presStyleCnt="0"/>
      <dgm:spPr/>
    </dgm:pt>
    <dgm:pt modelId="{1C5A3A99-85A1-4689-AA99-22C01E0927FA}" type="pres">
      <dgm:prSet presAssocID="{81EA7C87-011C-458E-8B0B-F152C45CE2D5}" presName="composite2" presStyleCnt="0"/>
      <dgm:spPr/>
    </dgm:pt>
    <dgm:pt modelId="{8C7512A0-AE95-4A10-B588-7BF4F439B100}" type="pres">
      <dgm:prSet presAssocID="{81EA7C87-011C-458E-8B0B-F152C45CE2D5}" presName="background2" presStyleLbl="node2" presStyleIdx="0" presStyleCnt="7"/>
      <dgm:spPr/>
    </dgm:pt>
    <dgm:pt modelId="{C383B9D6-BACE-49A3-BDA6-EDE8BECA2B5B}" type="pres">
      <dgm:prSet presAssocID="{81EA7C87-011C-458E-8B0B-F152C45CE2D5}" presName="text2" presStyleLbl="fgAcc2" presStyleIdx="0" presStyleCnt="7">
        <dgm:presLayoutVars>
          <dgm:chPref val="3"/>
        </dgm:presLayoutVars>
      </dgm:prSet>
      <dgm:spPr/>
      <dgm:t>
        <a:bodyPr/>
        <a:lstStyle/>
        <a:p>
          <a:endParaRPr lang="zh-CN" altLang="en-US"/>
        </a:p>
      </dgm:t>
    </dgm:pt>
    <dgm:pt modelId="{E4DA02BB-2744-46FC-9810-2FABE4FC405C}" type="pres">
      <dgm:prSet presAssocID="{81EA7C87-011C-458E-8B0B-F152C45CE2D5}" presName="hierChild3" presStyleCnt="0"/>
      <dgm:spPr/>
    </dgm:pt>
    <dgm:pt modelId="{4CCFDD1B-ED03-45A3-B155-0D977D45F1FC}" type="pres">
      <dgm:prSet presAssocID="{1652C38F-BDBC-4CDF-BFD2-A68FA726E916}" presName="Name10" presStyleLbl="parChTrans1D2" presStyleIdx="1" presStyleCnt="7"/>
      <dgm:spPr/>
      <dgm:t>
        <a:bodyPr/>
        <a:lstStyle/>
        <a:p>
          <a:endParaRPr lang="zh-CN" altLang="en-US"/>
        </a:p>
      </dgm:t>
    </dgm:pt>
    <dgm:pt modelId="{AFBA5303-2F60-408F-AE72-3B48264839BE}" type="pres">
      <dgm:prSet presAssocID="{D8A4AA7B-F1B1-42A2-AEF8-E8593DDE3337}" presName="hierRoot2" presStyleCnt="0"/>
      <dgm:spPr/>
    </dgm:pt>
    <dgm:pt modelId="{34F21F16-3BEF-43AB-B252-65BADEAB7012}" type="pres">
      <dgm:prSet presAssocID="{D8A4AA7B-F1B1-42A2-AEF8-E8593DDE3337}" presName="composite2" presStyleCnt="0"/>
      <dgm:spPr/>
    </dgm:pt>
    <dgm:pt modelId="{3BC9F215-AA55-4A1A-80F2-D0003DB2F985}" type="pres">
      <dgm:prSet presAssocID="{D8A4AA7B-F1B1-42A2-AEF8-E8593DDE3337}" presName="background2" presStyleLbl="node2" presStyleIdx="1" presStyleCnt="7"/>
      <dgm:spPr/>
    </dgm:pt>
    <dgm:pt modelId="{C159D7EB-93A1-4C3F-9215-9D95F99FBBAA}" type="pres">
      <dgm:prSet presAssocID="{D8A4AA7B-F1B1-42A2-AEF8-E8593DDE3337}" presName="text2" presStyleLbl="fgAcc2" presStyleIdx="1" presStyleCnt="7" custScaleX="151928">
        <dgm:presLayoutVars>
          <dgm:chPref val="3"/>
        </dgm:presLayoutVars>
      </dgm:prSet>
      <dgm:spPr/>
      <dgm:t>
        <a:bodyPr/>
        <a:lstStyle/>
        <a:p>
          <a:endParaRPr lang="zh-CN" altLang="en-US"/>
        </a:p>
      </dgm:t>
    </dgm:pt>
    <dgm:pt modelId="{5B32763F-8F58-4FFE-94D6-69F5EBA0628F}" type="pres">
      <dgm:prSet presAssocID="{D8A4AA7B-F1B1-42A2-AEF8-E8593DDE3337}" presName="hierChild3" presStyleCnt="0"/>
      <dgm:spPr/>
    </dgm:pt>
    <dgm:pt modelId="{9857FE94-28DE-4625-A8C8-A8E7ED1E3B49}" type="pres">
      <dgm:prSet presAssocID="{4D8AFBA1-C23B-4B52-89DF-6192FFAB9D08}" presName="Name10" presStyleLbl="parChTrans1D2" presStyleIdx="2" presStyleCnt="7"/>
      <dgm:spPr/>
      <dgm:t>
        <a:bodyPr/>
        <a:lstStyle/>
        <a:p>
          <a:endParaRPr lang="zh-CN" altLang="en-US"/>
        </a:p>
      </dgm:t>
    </dgm:pt>
    <dgm:pt modelId="{014DA20D-E921-4540-97F1-25F2E8D9B83F}" type="pres">
      <dgm:prSet presAssocID="{A1557A60-0FDE-4621-BD3E-EB63A7EDB905}" presName="hierRoot2" presStyleCnt="0"/>
      <dgm:spPr/>
    </dgm:pt>
    <dgm:pt modelId="{7C718CEB-BC13-48DA-B054-56B25D576904}" type="pres">
      <dgm:prSet presAssocID="{A1557A60-0FDE-4621-BD3E-EB63A7EDB905}" presName="composite2" presStyleCnt="0"/>
      <dgm:spPr/>
    </dgm:pt>
    <dgm:pt modelId="{6EB8D394-437B-4BA4-A3AC-AAE939A54A98}" type="pres">
      <dgm:prSet presAssocID="{A1557A60-0FDE-4621-BD3E-EB63A7EDB905}" presName="background2" presStyleLbl="node2" presStyleIdx="2" presStyleCnt="7"/>
      <dgm:spPr/>
    </dgm:pt>
    <dgm:pt modelId="{8AAD8D68-702A-4391-8B34-50F4F5C7B19A}" type="pres">
      <dgm:prSet presAssocID="{A1557A60-0FDE-4621-BD3E-EB63A7EDB905}" presName="text2" presStyleLbl="fgAcc2" presStyleIdx="2" presStyleCnt="7">
        <dgm:presLayoutVars>
          <dgm:chPref val="3"/>
        </dgm:presLayoutVars>
      </dgm:prSet>
      <dgm:spPr/>
      <dgm:t>
        <a:bodyPr/>
        <a:lstStyle/>
        <a:p>
          <a:endParaRPr lang="zh-CN" altLang="en-US"/>
        </a:p>
      </dgm:t>
    </dgm:pt>
    <dgm:pt modelId="{FFBB0E3C-3248-4F58-83F0-C816689F0439}" type="pres">
      <dgm:prSet presAssocID="{A1557A60-0FDE-4621-BD3E-EB63A7EDB905}" presName="hierChild3" presStyleCnt="0"/>
      <dgm:spPr/>
    </dgm:pt>
    <dgm:pt modelId="{4D97D0A5-8FA6-40CF-867F-A10DBE37697E}" type="pres">
      <dgm:prSet presAssocID="{6929CEE4-3128-45CD-8A09-A7EB07FCC3EE}" presName="Name10" presStyleLbl="parChTrans1D2" presStyleIdx="3" presStyleCnt="7"/>
      <dgm:spPr/>
      <dgm:t>
        <a:bodyPr/>
        <a:lstStyle/>
        <a:p>
          <a:endParaRPr lang="zh-CN" altLang="en-US"/>
        </a:p>
      </dgm:t>
    </dgm:pt>
    <dgm:pt modelId="{03116521-88A5-40E1-938F-912DE0D0380F}" type="pres">
      <dgm:prSet presAssocID="{8C69848C-42EB-42B6-A6D4-50362C2F8D3F}" presName="hierRoot2" presStyleCnt="0"/>
      <dgm:spPr/>
    </dgm:pt>
    <dgm:pt modelId="{757C62BB-8C3A-4D5E-AB76-C1A3E122D41F}" type="pres">
      <dgm:prSet presAssocID="{8C69848C-42EB-42B6-A6D4-50362C2F8D3F}" presName="composite2" presStyleCnt="0"/>
      <dgm:spPr/>
    </dgm:pt>
    <dgm:pt modelId="{F1F8FCE7-9F96-41F2-8800-FEFBB128A0BC}" type="pres">
      <dgm:prSet presAssocID="{8C69848C-42EB-42B6-A6D4-50362C2F8D3F}" presName="background2" presStyleLbl="node2" presStyleIdx="3" presStyleCnt="7"/>
      <dgm:spPr/>
    </dgm:pt>
    <dgm:pt modelId="{6F1D3350-AB67-43E8-8954-09E838B0371F}" type="pres">
      <dgm:prSet presAssocID="{8C69848C-42EB-42B6-A6D4-50362C2F8D3F}" presName="text2" presStyleLbl="fgAcc2" presStyleIdx="3" presStyleCnt="7">
        <dgm:presLayoutVars>
          <dgm:chPref val="3"/>
        </dgm:presLayoutVars>
      </dgm:prSet>
      <dgm:spPr/>
      <dgm:t>
        <a:bodyPr/>
        <a:lstStyle/>
        <a:p>
          <a:endParaRPr lang="zh-CN" altLang="en-US"/>
        </a:p>
      </dgm:t>
    </dgm:pt>
    <dgm:pt modelId="{5E2D4E1A-7FB2-4C74-A86F-AC5818BF33EE}" type="pres">
      <dgm:prSet presAssocID="{8C69848C-42EB-42B6-A6D4-50362C2F8D3F}" presName="hierChild3" presStyleCnt="0"/>
      <dgm:spPr/>
    </dgm:pt>
    <dgm:pt modelId="{57E2B3A0-7C16-4477-9D44-586183579800}" type="pres">
      <dgm:prSet presAssocID="{D0C91CD0-00B3-4932-BF59-12DAE0640D16}" presName="Name10" presStyleLbl="parChTrans1D2" presStyleIdx="4" presStyleCnt="7"/>
      <dgm:spPr/>
      <dgm:t>
        <a:bodyPr/>
        <a:lstStyle/>
        <a:p>
          <a:endParaRPr lang="zh-CN" altLang="en-US"/>
        </a:p>
      </dgm:t>
    </dgm:pt>
    <dgm:pt modelId="{81BCEDE4-C73D-4DB6-B8C9-0F4F625851B2}" type="pres">
      <dgm:prSet presAssocID="{35910A76-42C9-42AF-9D7B-42143C194B91}" presName="hierRoot2" presStyleCnt="0"/>
      <dgm:spPr/>
    </dgm:pt>
    <dgm:pt modelId="{BF3008CC-C073-4071-94B3-1DA8D38EC0E2}" type="pres">
      <dgm:prSet presAssocID="{35910A76-42C9-42AF-9D7B-42143C194B91}" presName="composite2" presStyleCnt="0"/>
      <dgm:spPr/>
    </dgm:pt>
    <dgm:pt modelId="{A9E2F6E7-6A81-4B24-9E94-462A95920150}" type="pres">
      <dgm:prSet presAssocID="{35910A76-42C9-42AF-9D7B-42143C194B91}" presName="background2" presStyleLbl="node2" presStyleIdx="4" presStyleCnt="7"/>
      <dgm:spPr/>
    </dgm:pt>
    <dgm:pt modelId="{0C5B3514-3644-4D91-92AA-7960CA0C2CD9}" type="pres">
      <dgm:prSet presAssocID="{35910A76-42C9-42AF-9D7B-42143C194B91}" presName="text2" presStyleLbl="fgAcc2" presStyleIdx="4" presStyleCnt="7">
        <dgm:presLayoutVars>
          <dgm:chPref val="3"/>
        </dgm:presLayoutVars>
      </dgm:prSet>
      <dgm:spPr/>
      <dgm:t>
        <a:bodyPr/>
        <a:lstStyle/>
        <a:p>
          <a:endParaRPr lang="zh-CN" altLang="en-US"/>
        </a:p>
      </dgm:t>
    </dgm:pt>
    <dgm:pt modelId="{2868A24B-34FF-477E-B8DD-E3CEB4FD2F7F}" type="pres">
      <dgm:prSet presAssocID="{35910A76-42C9-42AF-9D7B-42143C194B91}" presName="hierChild3" presStyleCnt="0"/>
      <dgm:spPr/>
    </dgm:pt>
    <dgm:pt modelId="{1815E458-692B-43C8-9883-8325FDB83688}" type="pres">
      <dgm:prSet presAssocID="{9576551E-9A83-4EB0-B721-4010D487FB2E}" presName="Name10" presStyleLbl="parChTrans1D2" presStyleIdx="5" presStyleCnt="7"/>
      <dgm:spPr/>
      <dgm:t>
        <a:bodyPr/>
        <a:lstStyle/>
        <a:p>
          <a:endParaRPr lang="zh-CN" altLang="en-US"/>
        </a:p>
      </dgm:t>
    </dgm:pt>
    <dgm:pt modelId="{B6CC9E10-08E5-4648-BDD4-501AED5E75F7}" type="pres">
      <dgm:prSet presAssocID="{C7FA6166-7015-48C2-BA6A-59C5823970EF}" presName="hierRoot2" presStyleCnt="0"/>
      <dgm:spPr/>
    </dgm:pt>
    <dgm:pt modelId="{6D540FD2-BFE6-4939-86F2-17EEB6374CC8}" type="pres">
      <dgm:prSet presAssocID="{C7FA6166-7015-48C2-BA6A-59C5823970EF}" presName="composite2" presStyleCnt="0"/>
      <dgm:spPr/>
    </dgm:pt>
    <dgm:pt modelId="{7318286B-A35A-4D28-8027-536CCDE29B3E}" type="pres">
      <dgm:prSet presAssocID="{C7FA6166-7015-48C2-BA6A-59C5823970EF}" presName="background2" presStyleLbl="node2" presStyleIdx="5" presStyleCnt="7"/>
      <dgm:spPr/>
    </dgm:pt>
    <dgm:pt modelId="{A471A39D-54B0-49A2-BDF8-0AAFEB649F43}" type="pres">
      <dgm:prSet presAssocID="{C7FA6166-7015-48C2-BA6A-59C5823970EF}" presName="text2" presStyleLbl="fgAcc2" presStyleIdx="5" presStyleCnt="7">
        <dgm:presLayoutVars>
          <dgm:chPref val="3"/>
        </dgm:presLayoutVars>
      </dgm:prSet>
      <dgm:spPr/>
      <dgm:t>
        <a:bodyPr/>
        <a:lstStyle/>
        <a:p>
          <a:endParaRPr lang="zh-CN" altLang="en-US"/>
        </a:p>
      </dgm:t>
    </dgm:pt>
    <dgm:pt modelId="{0D1CBD12-750E-4EF6-982A-C2E54DE1E9D9}" type="pres">
      <dgm:prSet presAssocID="{C7FA6166-7015-48C2-BA6A-59C5823970EF}" presName="hierChild3" presStyleCnt="0"/>
      <dgm:spPr/>
    </dgm:pt>
    <dgm:pt modelId="{63F123AC-C73F-4E32-9E00-D8C1B78E3ED2}" type="pres">
      <dgm:prSet presAssocID="{156ABA0B-0CEC-4038-8CA9-BDC395A61731}" presName="Name10" presStyleLbl="parChTrans1D2" presStyleIdx="6" presStyleCnt="7"/>
      <dgm:spPr/>
      <dgm:t>
        <a:bodyPr/>
        <a:lstStyle/>
        <a:p>
          <a:endParaRPr lang="zh-CN" altLang="en-US"/>
        </a:p>
      </dgm:t>
    </dgm:pt>
    <dgm:pt modelId="{42C60913-2876-4304-9DE7-B9D0828D18A3}" type="pres">
      <dgm:prSet presAssocID="{A513B9BF-E7A0-4AA4-97B6-B42FD2E0955D}" presName="hierRoot2" presStyleCnt="0"/>
      <dgm:spPr/>
    </dgm:pt>
    <dgm:pt modelId="{F305778A-62A8-4CAF-AE55-8D4D31316AFB}" type="pres">
      <dgm:prSet presAssocID="{A513B9BF-E7A0-4AA4-97B6-B42FD2E0955D}" presName="composite2" presStyleCnt="0"/>
      <dgm:spPr/>
    </dgm:pt>
    <dgm:pt modelId="{92B0AA23-BDD1-4454-9B30-F6158455151A}" type="pres">
      <dgm:prSet presAssocID="{A513B9BF-E7A0-4AA4-97B6-B42FD2E0955D}" presName="background2" presStyleLbl="node2" presStyleIdx="6" presStyleCnt="7"/>
      <dgm:spPr/>
    </dgm:pt>
    <dgm:pt modelId="{3305E7FC-6CB0-4157-AF03-D8612385166A}" type="pres">
      <dgm:prSet presAssocID="{A513B9BF-E7A0-4AA4-97B6-B42FD2E0955D}" presName="text2" presStyleLbl="fgAcc2" presStyleIdx="6" presStyleCnt="7">
        <dgm:presLayoutVars>
          <dgm:chPref val="3"/>
        </dgm:presLayoutVars>
      </dgm:prSet>
      <dgm:spPr/>
      <dgm:t>
        <a:bodyPr/>
        <a:lstStyle/>
        <a:p>
          <a:endParaRPr lang="zh-CN" altLang="en-US"/>
        </a:p>
      </dgm:t>
    </dgm:pt>
    <dgm:pt modelId="{59BD6819-74F7-46A4-A074-2C10CF91A22A}" type="pres">
      <dgm:prSet presAssocID="{A513B9BF-E7A0-4AA4-97B6-B42FD2E0955D}" presName="hierChild3" presStyleCnt="0"/>
      <dgm:spPr/>
    </dgm:pt>
  </dgm:ptLst>
  <dgm:cxnLst>
    <dgm:cxn modelId="{E212C1A0-5D12-4B96-8635-001173212106}" srcId="{FB80F7A6-76CE-4371-8294-B317E4360993}" destId="{35910A76-42C9-42AF-9D7B-42143C194B91}" srcOrd="4" destOrd="0" parTransId="{D0C91CD0-00B3-4932-BF59-12DAE0640D16}" sibTransId="{9A9D684B-0D78-4702-A560-D15423ECE4B3}"/>
    <dgm:cxn modelId="{F7854E29-DAEF-4FEF-986A-603700DF8EE8}" type="presOf" srcId="{8C69848C-42EB-42B6-A6D4-50362C2F8D3F}" destId="{6F1D3350-AB67-43E8-8954-09E838B0371F}" srcOrd="0" destOrd="0" presId="urn:microsoft.com/office/officeart/2005/8/layout/hierarchy1"/>
    <dgm:cxn modelId="{25C76B77-8005-4398-BA9D-5A7602AD6576}" type="presOf" srcId="{156ABA0B-0CEC-4038-8CA9-BDC395A61731}" destId="{63F123AC-C73F-4E32-9E00-D8C1B78E3ED2}" srcOrd="0" destOrd="0" presId="urn:microsoft.com/office/officeart/2005/8/layout/hierarchy1"/>
    <dgm:cxn modelId="{613E539A-4729-474E-892E-D864609A72ED}" type="presOf" srcId="{D0C91CD0-00B3-4932-BF59-12DAE0640D16}" destId="{57E2B3A0-7C16-4477-9D44-586183579800}" srcOrd="0" destOrd="0" presId="urn:microsoft.com/office/officeart/2005/8/layout/hierarchy1"/>
    <dgm:cxn modelId="{E8D7977B-CD2D-4AB9-A53E-D70179AA4AA3}" srcId="{FB80F7A6-76CE-4371-8294-B317E4360993}" destId="{8C69848C-42EB-42B6-A6D4-50362C2F8D3F}" srcOrd="3" destOrd="0" parTransId="{6929CEE4-3128-45CD-8A09-A7EB07FCC3EE}" sibTransId="{9CA74973-C222-4D4D-B6AD-619CCD52E491}"/>
    <dgm:cxn modelId="{80ABC727-5FC4-4A25-ABBE-7350026D6506}" type="presOf" srcId="{81EA7C87-011C-458E-8B0B-F152C45CE2D5}" destId="{C383B9D6-BACE-49A3-BDA6-EDE8BECA2B5B}" srcOrd="0" destOrd="0" presId="urn:microsoft.com/office/officeart/2005/8/layout/hierarchy1"/>
    <dgm:cxn modelId="{32D598A9-572F-4C57-9A92-6204B6E82FFB}" type="presOf" srcId="{A1557A60-0FDE-4621-BD3E-EB63A7EDB905}" destId="{8AAD8D68-702A-4391-8B34-50F4F5C7B19A}" srcOrd="0" destOrd="0" presId="urn:microsoft.com/office/officeart/2005/8/layout/hierarchy1"/>
    <dgm:cxn modelId="{FE823E80-5A15-470A-AC38-C482CCEE21E7}" type="presOf" srcId="{9576551E-9A83-4EB0-B721-4010D487FB2E}" destId="{1815E458-692B-43C8-9883-8325FDB83688}" srcOrd="0" destOrd="0" presId="urn:microsoft.com/office/officeart/2005/8/layout/hierarchy1"/>
    <dgm:cxn modelId="{EBBB42DA-DD72-49B4-9CD4-7E9D4EC0CBE8}" type="presOf" srcId="{6929CEE4-3128-45CD-8A09-A7EB07FCC3EE}" destId="{4D97D0A5-8FA6-40CF-867F-A10DBE37697E}" srcOrd="0" destOrd="0" presId="urn:microsoft.com/office/officeart/2005/8/layout/hierarchy1"/>
    <dgm:cxn modelId="{86C22467-E672-4620-835B-878A71875F02}" type="presOf" srcId="{D8A4AA7B-F1B1-42A2-AEF8-E8593DDE3337}" destId="{C159D7EB-93A1-4C3F-9215-9D95F99FBBAA}" srcOrd="0" destOrd="0" presId="urn:microsoft.com/office/officeart/2005/8/layout/hierarchy1"/>
    <dgm:cxn modelId="{250AF6BB-8913-4CA0-9DEF-D24B863BE302}" srcId="{FB80F7A6-76CE-4371-8294-B317E4360993}" destId="{A513B9BF-E7A0-4AA4-97B6-B42FD2E0955D}" srcOrd="6" destOrd="0" parTransId="{156ABA0B-0CEC-4038-8CA9-BDC395A61731}" sibTransId="{8C37F98C-397A-4275-A848-634449567F9B}"/>
    <dgm:cxn modelId="{8A5EFECA-ADDD-4C40-860B-F9788508C394}" srcId="{27C81501-AEE1-4978-8236-2413A9018F80}" destId="{FB80F7A6-76CE-4371-8294-B317E4360993}" srcOrd="0" destOrd="0" parTransId="{DDAD1373-17C4-49A8-AD5B-46F6B54D4BFE}" sibTransId="{C2039299-F49C-44CF-BA5F-8C9C73E0488B}"/>
    <dgm:cxn modelId="{A7ECAB50-874C-48C4-B731-10D50AF311A0}" type="presOf" srcId="{A513B9BF-E7A0-4AA4-97B6-B42FD2E0955D}" destId="{3305E7FC-6CB0-4157-AF03-D8612385166A}" srcOrd="0" destOrd="0" presId="urn:microsoft.com/office/officeart/2005/8/layout/hierarchy1"/>
    <dgm:cxn modelId="{FDBC11FC-8DEA-46DD-9B22-75D9219F701B}" srcId="{FB80F7A6-76CE-4371-8294-B317E4360993}" destId="{A1557A60-0FDE-4621-BD3E-EB63A7EDB905}" srcOrd="2" destOrd="0" parTransId="{4D8AFBA1-C23B-4B52-89DF-6192FFAB9D08}" sibTransId="{70B50CBD-C06E-4B0C-9B74-D293A36A70B4}"/>
    <dgm:cxn modelId="{2217CC8E-51EF-4839-B417-13AB86BD5437}" type="presOf" srcId="{0CE6DE26-9E5A-45D1-B449-1B0F414F0891}" destId="{2F0E8B93-FEB9-4546-8A2D-410488C7EBD9}" srcOrd="0" destOrd="0" presId="urn:microsoft.com/office/officeart/2005/8/layout/hierarchy1"/>
    <dgm:cxn modelId="{55972368-C6EE-45D5-BA78-C7126834A6E7}" type="presOf" srcId="{35910A76-42C9-42AF-9D7B-42143C194B91}" destId="{0C5B3514-3644-4D91-92AA-7960CA0C2CD9}" srcOrd="0" destOrd="0" presId="urn:microsoft.com/office/officeart/2005/8/layout/hierarchy1"/>
    <dgm:cxn modelId="{E972AC38-457F-4545-BE06-057B54806BF5}" type="presOf" srcId="{C7FA6166-7015-48C2-BA6A-59C5823970EF}" destId="{A471A39D-54B0-49A2-BDF8-0AAFEB649F43}" srcOrd="0" destOrd="0" presId="urn:microsoft.com/office/officeart/2005/8/layout/hierarchy1"/>
    <dgm:cxn modelId="{691B4F8C-6EFA-4209-A550-BF53159D186F}" srcId="{FB80F7A6-76CE-4371-8294-B317E4360993}" destId="{C7FA6166-7015-48C2-BA6A-59C5823970EF}" srcOrd="5" destOrd="0" parTransId="{9576551E-9A83-4EB0-B721-4010D487FB2E}" sibTransId="{A156CC38-A218-4DEB-BE57-64BB352AFBD7}"/>
    <dgm:cxn modelId="{08BF9A82-DB83-42ED-9EBC-5E8D54F270A3}" type="presOf" srcId="{1652C38F-BDBC-4CDF-BFD2-A68FA726E916}" destId="{4CCFDD1B-ED03-45A3-B155-0D977D45F1FC}" srcOrd="0" destOrd="0" presId="urn:microsoft.com/office/officeart/2005/8/layout/hierarchy1"/>
    <dgm:cxn modelId="{56E0E0B4-99D0-45E4-AF5E-D11F58B6B0FE}" srcId="{FB80F7A6-76CE-4371-8294-B317E4360993}" destId="{D8A4AA7B-F1B1-42A2-AEF8-E8593DDE3337}" srcOrd="1" destOrd="0" parTransId="{1652C38F-BDBC-4CDF-BFD2-A68FA726E916}" sibTransId="{C210B9A4-2ABA-455B-B704-7CA94CD14F74}"/>
    <dgm:cxn modelId="{D992C5F2-B145-4E37-9EE4-E7605B5B4C42}" type="presOf" srcId="{4D8AFBA1-C23B-4B52-89DF-6192FFAB9D08}" destId="{9857FE94-28DE-4625-A8C8-A8E7ED1E3B49}" srcOrd="0" destOrd="0" presId="urn:microsoft.com/office/officeart/2005/8/layout/hierarchy1"/>
    <dgm:cxn modelId="{8B213B6B-4AB4-4408-B411-0BB3A1C2F688}" srcId="{FB80F7A6-76CE-4371-8294-B317E4360993}" destId="{81EA7C87-011C-458E-8B0B-F152C45CE2D5}" srcOrd="0" destOrd="0" parTransId="{0CE6DE26-9E5A-45D1-B449-1B0F414F0891}" sibTransId="{CCA831EF-AF83-4A96-BA7D-6501FFA127F6}"/>
    <dgm:cxn modelId="{BF461C54-A233-463D-8BFA-AE34AC8D378C}" type="presOf" srcId="{FB80F7A6-76CE-4371-8294-B317E4360993}" destId="{8E11B7AB-CEA7-4942-B784-DF60CB71ABEA}" srcOrd="0" destOrd="0" presId="urn:microsoft.com/office/officeart/2005/8/layout/hierarchy1"/>
    <dgm:cxn modelId="{AFBDB21C-0775-4622-8166-FF6627D87550}" type="presOf" srcId="{27C81501-AEE1-4978-8236-2413A9018F80}" destId="{E86A13ED-713D-4093-93BA-2BAE76539737}" srcOrd="0" destOrd="0" presId="urn:microsoft.com/office/officeart/2005/8/layout/hierarchy1"/>
    <dgm:cxn modelId="{A9632083-8BF9-4F1C-B683-E03A5DD28FD2}" type="presParOf" srcId="{E86A13ED-713D-4093-93BA-2BAE76539737}" destId="{C8672265-69C4-4953-B893-FCB9C4E30D99}" srcOrd="0" destOrd="0" presId="urn:microsoft.com/office/officeart/2005/8/layout/hierarchy1"/>
    <dgm:cxn modelId="{291D3AA2-16C1-47A0-A3E7-979D0BFA8410}" type="presParOf" srcId="{C8672265-69C4-4953-B893-FCB9C4E30D99}" destId="{DF562301-A7B1-4ED1-87C6-DF83C9A165A1}" srcOrd="0" destOrd="0" presId="urn:microsoft.com/office/officeart/2005/8/layout/hierarchy1"/>
    <dgm:cxn modelId="{8FFB41B1-D3DC-4B85-9D82-1247F35E0B4C}" type="presParOf" srcId="{DF562301-A7B1-4ED1-87C6-DF83C9A165A1}" destId="{DD46B97C-6AA1-4CF0-9BBF-A0A521779686}" srcOrd="0" destOrd="0" presId="urn:microsoft.com/office/officeart/2005/8/layout/hierarchy1"/>
    <dgm:cxn modelId="{8BBF9015-8327-42AE-8F78-3896A1987F61}" type="presParOf" srcId="{DF562301-A7B1-4ED1-87C6-DF83C9A165A1}" destId="{8E11B7AB-CEA7-4942-B784-DF60CB71ABEA}" srcOrd="1" destOrd="0" presId="urn:microsoft.com/office/officeart/2005/8/layout/hierarchy1"/>
    <dgm:cxn modelId="{669A8C19-B933-4DDC-BAA8-011F5BA6709C}" type="presParOf" srcId="{C8672265-69C4-4953-B893-FCB9C4E30D99}" destId="{202EC7BB-0C5A-4588-B8A5-F746E1797FDE}" srcOrd="1" destOrd="0" presId="urn:microsoft.com/office/officeart/2005/8/layout/hierarchy1"/>
    <dgm:cxn modelId="{C466AD08-91FD-408D-A243-607AB1C0A868}" type="presParOf" srcId="{202EC7BB-0C5A-4588-B8A5-F746E1797FDE}" destId="{2F0E8B93-FEB9-4546-8A2D-410488C7EBD9}" srcOrd="0" destOrd="0" presId="urn:microsoft.com/office/officeart/2005/8/layout/hierarchy1"/>
    <dgm:cxn modelId="{1A63633E-BD8C-42BD-9769-A83BF24EF929}" type="presParOf" srcId="{202EC7BB-0C5A-4588-B8A5-F746E1797FDE}" destId="{B17B7698-5C4B-49FC-95C0-82007282E93F}" srcOrd="1" destOrd="0" presId="urn:microsoft.com/office/officeart/2005/8/layout/hierarchy1"/>
    <dgm:cxn modelId="{BFDC8C85-DECC-41E4-843B-9F6DCB5D3D02}" type="presParOf" srcId="{B17B7698-5C4B-49FC-95C0-82007282E93F}" destId="{1C5A3A99-85A1-4689-AA99-22C01E0927FA}" srcOrd="0" destOrd="0" presId="urn:microsoft.com/office/officeart/2005/8/layout/hierarchy1"/>
    <dgm:cxn modelId="{E720734D-F498-4A17-88AC-F56EEE5DAEF0}" type="presParOf" srcId="{1C5A3A99-85A1-4689-AA99-22C01E0927FA}" destId="{8C7512A0-AE95-4A10-B588-7BF4F439B100}" srcOrd="0" destOrd="0" presId="urn:microsoft.com/office/officeart/2005/8/layout/hierarchy1"/>
    <dgm:cxn modelId="{FDBE34B8-A5B4-4180-B2D0-2ED6B79486C5}" type="presParOf" srcId="{1C5A3A99-85A1-4689-AA99-22C01E0927FA}" destId="{C383B9D6-BACE-49A3-BDA6-EDE8BECA2B5B}" srcOrd="1" destOrd="0" presId="urn:microsoft.com/office/officeart/2005/8/layout/hierarchy1"/>
    <dgm:cxn modelId="{7EF900AF-B095-4AEE-BC2C-C2DFAF065AF9}" type="presParOf" srcId="{B17B7698-5C4B-49FC-95C0-82007282E93F}" destId="{E4DA02BB-2744-46FC-9810-2FABE4FC405C}" srcOrd="1" destOrd="0" presId="urn:microsoft.com/office/officeart/2005/8/layout/hierarchy1"/>
    <dgm:cxn modelId="{1EC08396-F71F-44A0-8396-6A5747ADDF04}" type="presParOf" srcId="{202EC7BB-0C5A-4588-B8A5-F746E1797FDE}" destId="{4CCFDD1B-ED03-45A3-B155-0D977D45F1FC}" srcOrd="2" destOrd="0" presId="urn:microsoft.com/office/officeart/2005/8/layout/hierarchy1"/>
    <dgm:cxn modelId="{63C17203-0C1F-42DB-9796-E8670C41DA67}" type="presParOf" srcId="{202EC7BB-0C5A-4588-B8A5-F746E1797FDE}" destId="{AFBA5303-2F60-408F-AE72-3B48264839BE}" srcOrd="3" destOrd="0" presId="urn:microsoft.com/office/officeart/2005/8/layout/hierarchy1"/>
    <dgm:cxn modelId="{9E36AE9E-1732-4F45-AB81-4EEF4086DB51}" type="presParOf" srcId="{AFBA5303-2F60-408F-AE72-3B48264839BE}" destId="{34F21F16-3BEF-43AB-B252-65BADEAB7012}" srcOrd="0" destOrd="0" presId="urn:microsoft.com/office/officeart/2005/8/layout/hierarchy1"/>
    <dgm:cxn modelId="{9F527A83-DF4A-4822-9622-1CEACEFA1C36}" type="presParOf" srcId="{34F21F16-3BEF-43AB-B252-65BADEAB7012}" destId="{3BC9F215-AA55-4A1A-80F2-D0003DB2F985}" srcOrd="0" destOrd="0" presId="urn:microsoft.com/office/officeart/2005/8/layout/hierarchy1"/>
    <dgm:cxn modelId="{AEE87E68-D27C-47F0-9759-37682B732599}" type="presParOf" srcId="{34F21F16-3BEF-43AB-B252-65BADEAB7012}" destId="{C159D7EB-93A1-4C3F-9215-9D95F99FBBAA}" srcOrd="1" destOrd="0" presId="urn:microsoft.com/office/officeart/2005/8/layout/hierarchy1"/>
    <dgm:cxn modelId="{67D1BFD0-F90B-4427-9CA8-FCA9D406A4FC}" type="presParOf" srcId="{AFBA5303-2F60-408F-AE72-3B48264839BE}" destId="{5B32763F-8F58-4FFE-94D6-69F5EBA0628F}" srcOrd="1" destOrd="0" presId="urn:microsoft.com/office/officeart/2005/8/layout/hierarchy1"/>
    <dgm:cxn modelId="{7A40DC11-60BA-4630-9FF2-DB739D60D251}" type="presParOf" srcId="{202EC7BB-0C5A-4588-B8A5-F746E1797FDE}" destId="{9857FE94-28DE-4625-A8C8-A8E7ED1E3B49}" srcOrd="4" destOrd="0" presId="urn:microsoft.com/office/officeart/2005/8/layout/hierarchy1"/>
    <dgm:cxn modelId="{19A9FCB3-2492-43E5-B690-6941D00ED068}" type="presParOf" srcId="{202EC7BB-0C5A-4588-B8A5-F746E1797FDE}" destId="{014DA20D-E921-4540-97F1-25F2E8D9B83F}" srcOrd="5" destOrd="0" presId="urn:microsoft.com/office/officeart/2005/8/layout/hierarchy1"/>
    <dgm:cxn modelId="{1B7C44DC-E3A6-4CD1-9066-EE3D08AA75E6}" type="presParOf" srcId="{014DA20D-E921-4540-97F1-25F2E8D9B83F}" destId="{7C718CEB-BC13-48DA-B054-56B25D576904}" srcOrd="0" destOrd="0" presId="urn:microsoft.com/office/officeart/2005/8/layout/hierarchy1"/>
    <dgm:cxn modelId="{A81167A6-AC93-4669-8102-E94B1EFCA947}" type="presParOf" srcId="{7C718CEB-BC13-48DA-B054-56B25D576904}" destId="{6EB8D394-437B-4BA4-A3AC-AAE939A54A98}" srcOrd="0" destOrd="0" presId="urn:microsoft.com/office/officeart/2005/8/layout/hierarchy1"/>
    <dgm:cxn modelId="{ED58F448-64F0-4F74-ABFE-FB9052E2E77C}" type="presParOf" srcId="{7C718CEB-BC13-48DA-B054-56B25D576904}" destId="{8AAD8D68-702A-4391-8B34-50F4F5C7B19A}" srcOrd="1" destOrd="0" presId="urn:microsoft.com/office/officeart/2005/8/layout/hierarchy1"/>
    <dgm:cxn modelId="{A1F447B4-49F8-4C90-8E48-CC6B9C6B9448}" type="presParOf" srcId="{014DA20D-E921-4540-97F1-25F2E8D9B83F}" destId="{FFBB0E3C-3248-4F58-83F0-C816689F0439}" srcOrd="1" destOrd="0" presId="urn:microsoft.com/office/officeart/2005/8/layout/hierarchy1"/>
    <dgm:cxn modelId="{6BA41794-62CE-4F3B-9BA7-BEC030F154A5}" type="presParOf" srcId="{202EC7BB-0C5A-4588-B8A5-F746E1797FDE}" destId="{4D97D0A5-8FA6-40CF-867F-A10DBE37697E}" srcOrd="6" destOrd="0" presId="urn:microsoft.com/office/officeart/2005/8/layout/hierarchy1"/>
    <dgm:cxn modelId="{FA4B37E2-A4BA-4A58-9C9C-6BC4012C88AA}" type="presParOf" srcId="{202EC7BB-0C5A-4588-B8A5-F746E1797FDE}" destId="{03116521-88A5-40E1-938F-912DE0D0380F}" srcOrd="7" destOrd="0" presId="urn:microsoft.com/office/officeart/2005/8/layout/hierarchy1"/>
    <dgm:cxn modelId="{DB14A1A0-8F5D-46EA-A5CA-93FCB375E3B2}" type="presParOf" srcId="{03116521-88A5-40E1-938F-912DE0D0380F}" destId="{757C62BB-8C3A-4D5E-AB76-C1A3E122D41F}" srcOrd="0" destOrd="0" presId="urn:microsoft.com/office/officeart/2005/8/layout/hierarchy1"/>
    <dgm:cxn modelId="{82BF8017-36E9-4DCC-949D-756AE06E69AA}" type="presParOf" srcId="{757C62BB-8C3A-4D5E-AB76-C1A3E122D41F}" destId="{F1F8FCE7-9F96-41F2-8800-FEFBB128A0BC}" srcOrd="0" destOrd="0" presId="urn:microsoft.com/office/officeart/2005/8/layout/hierarchy1"/>
    <dgm:cxn modelId="{3EBC7DE9-168D-402C-8609-101C5FB8326F}" type="presParOf" srcId="{757C62BB-8C3A-4D5E-AB76-C1A3E122D41F}" destId="{6F1D3350-AB67-43E8-8954-09E838B0371F}" srcOrd="1" destOrd="0" presId="urn:microsoft.com/office/officeart/2005/8/layout/hierarchy1"/>
    <dgm:cxn modelId="{D902D560-817B-46C1-BBA6-1A1FAE8B2168}" type="presParOf" srcId="{03116521-88A5-40E1-938F-912DE0D0380F}" destId="{5E2D4E1A-7FB2-4C74-A86F-AC5818BF33EE}" srcOrd="1" destOrd="0" presId="urn:microsoft.com/office/officeart/2005/8/layout/hierarchy1"/>
    <dgm:cxn modelId="{C11DE0D2-D4AB-4711-8AF0-65356C2181A7}" type="presParOf" srcId="{202EC7BB-0C5A-4588-B8A5-F746E1797FDE}" destId="{57E2B3A0-7C16-4477-9D44-586183579800}" srcOrd="8" destOrd="0" presId="urn:microsoft.com/office/officeart/2005/8/layout/hierarchy1"/>
    <dgm:cxn modelId="{FAC14C8D-9DD1-4EA5-B6D8-1442A66CF8E4}" type="presParOf" srcId="{202EC7BB-0C5A-4588-B8A5-F746E1797FDE}" destId="{81BCEDE4-C73D-4DB6-B8C9-0F4F625851B2}" srcOrd="9" destOrd="0" presId="urn:microsoft.com/office/officeart/2005/8/layout/hierarchy1"/>
    <dgm:cxn modelId="{CD89262C-65DF-48AE-9836-396C9D6A5D83}" type="presParOf" srcId="{81BCEDE4-C73D-4DB6-B8C9-0F4F625851B2}" destId="{BF3008CC-C073-4071-94B3-1DA8D38EC0E2}" srcOrd="0" destOrd="0" presId="urn:microsoft.com/office/officeart/2005/8/layout/hierarchy1"/>
    <dgm:cxn modelId="{1C479143-16D1-4B56-82AF-48B54607C914}" type="presParOf" srcId="{BF3008CC-C073-4071-94B3-1DA8D38EC0E2}" destId="{A9E2F6E7-6A81-4B24-9E94-462A95920150}" srcOrd="0" destOrd="0" presId="urn:microsoft.com/office/officeart/2005/8/layout/hierarchy1"/>
    <dgm:cxn modelId="{1715F604-0AA3-4694-B9F8-6E2636A98929}" type="presParOf" srcId="{BF3008CC-C073-4071-94B3-1DA8D38EC0E2}" destId="{0C5B3514-3644-4D91-92AA-7960CA0C2CD9}" srcOrd="1" destOrd="0" presId="urn:microsoft.com/office/officeart/2005/8/layout/hierarchy1"/>
    <dgm:cxn modelId="{B858833B-9EF9-459B-8DCA-AD475F768B8A}" type="presParOf" srcId="{81BCEDE4-C73D-4DB6-B8C9-0F4F625851B2}" destId="{2868A24B-34FF-477E-B8DD-E3CEB4FD2F7F}" srcOrd="1" destOrd="0" presId="urn:microsoft.com/office/officeart/2005/8/layout/hierarchy1"/>
    <dgm:cxn modelId="{8C82537D-5344-40F3-A10C-2D850A22B4A0}" type="presParOf" srcId="{202EC7BB-0C5A-4588-B8A5-F746E1797FDE}" destId="{1815E458-692B-43C8-9883-8325FDB83688}" srcOrd="10" destOrd="0" presId="urn:microsoft.com/office/officeart/2005/8/layout/hierarchy1"/>
    <dgm:cxn modelId="{41525C15-BC0A-4B4E-955E-8F626F8F9D96}" type="presParOf" srcId="{202EC7BB-0C5A-4588-B8A5-F746E1797FDE}" destId="{B6CC9E10-08E5-4648-BDD4-501AED5E75F7}" srcOrd="11" destOrd="0" presId="urn:microsoft.com/office/officeart/2005/8/layout/hierarchy1"/>
    <dgm:cxn modelId="{CFE3ED85-6885-4FD5-B92A-0F1301F2CDE8}" type="presParOf" srcId="{B6CC9E10-08E5-4648-BDD4-501AED5E75F7}" destId="{6D540FD2-BFE6-4939-86F2-17EEB6374CC8}" srcOrd="0" destOrd="0" presId="urn:microsoft.com/office/officeart/2005/8/layout/hierarchy1"/>
    <dgm:cxn modelId="{A9E2BD20-89A4-4478-A75B-A1FC326A15DA}" type="presParOf" srcId="{6D540FD2-BFE6-4939-86F2-17EEB6374CC8}" destId="{7318286B-A35A-4D28-8027-536CCDE29B3E}" srcOrd="0" destOrd="0" presId="urn:microsoft.com/office/officeart/2005/8/layout/hierarchy1"/>
    <dgm:cxn modelId="{3ED77AA0-BEF1-48C3-8BAB-9E9BF54FC631}" type="presParOf" srcId="{6D540FD2-BFE6-4939-86F2-17EEB6374CC8}" destId="{A471A39D-54B0-49A2-BDF8-0AAFEB649F43}" srcOrd="1" destOrd="0" presId="urn:microsoft.com/office/officeart/2005/8/layout/hierarchy1"/>
    <dgm:cxn modelId="{CF9794F2-4404-4F21-A08C-E684BBF8557D}" type="presParOf" srcId="{B6CC9E10-08E5-4648-BDD4-501AED5E75F7}" destId="{0D1CBD12-750E-4EF6-982A-C2E54DE1E9D9}" srcOrd="1" destOrd="0" presId="urn:microsoft.com/office/officeart/2005/8/layout/hierarchy1"/>
    <dgm:cxn modelId="{F5A33F5A-48AA-4068-B5A3-E8347A79AD8D}" type="presParOf" srcId="{202EC7BB-0C5A-4588-B8A5-F746E1797FDE}" destId="{63F123AC-C73F-4E32-9E00-D8C1B78E3ED2}" srcOrd="12" destOrd="0" presId="urn:microsoft.com/office/officeart/2005/8/layout/hierarchy1"/>
    <dgm:cxn modelId="{F2476700-4C8C-4E77-AF72-8F3CDA035E9B}" type="presParOf" srcId="{202EC7BB-0C5A-4588-B8A5-F746E1797FDE}" destId="{42C60913-2876-4304-9DE7-B9D0828D18A3}" srcOrd="13" destOrd="0" presId="urn:microsoft.com/office/officeart/2005/8/layout/hierarchy1"/>
    <dgm:cxn modelId="{1E019C90-20AB-426C-892B-7E0DFA85EB48}" type="presParOf" srcId="{42C60913-2876-4304-9DE7-B9D0828D18A3}" destId="{F305778A-62A8-4CAF-AE55-8D4D31316AFB}" srcOrd="0" destOrd="0" presId="urn:microsoft.com/office/officeart/2005/8/layout/hierarchy1"/>
    <dgm:cxn modelId="{F535D055-B4A4-4FE5-9B21-C89180921F30}" type="presParOf" srcId="{F305778A-62A8-4CAF-AE55-8D4D31316AFB}" destId="{92B0AA23-BDD1-4454-9B30-F6158455151A}" srcOrd="0" destOrd="0" presId="urn:microsoft.com/office/officeart/2005/8/layout/hierarchy1"/>
    <dgm:cxn modelId="{33356DE0-3AF6-4DCB-85FC-6F110ED0EC10}" type="presParOf" srcId="{F305778A-62A8-4CAF-AE55-8D4D31316AFB}" destId="{3305E7FC-6CB0-4157-AF03-D8612385166A}" srcOrd="1" destOrd="0" presId="urn:microsoft.com/office/officeart/2005/8/layout/hierarchy1"/>
    <dgm:cxn modelId="{D3289C5A-3E65-476A-900A-F9780A68A2BD}" type="presParOf" srcId="{42C60913-2876-4304-9DE7-B9D0828D18A3}" destId="{59BD6819-74F7-46A4-A074-2C10CF91A22A}"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C81501-AEE1-4978-8236-2413A9018F80}" type="doc">
      <dgm:prSet loTypeId="urn:microsoft.com/office/officeart/2005/8/layout/hierarchy1" loCatId="hierarchy" qsTypeId="urn:microsoft.com/office/officeart/2005/8/quickstyle/3d1" qsCatId="3D" csTypeId="urn:microsoft.com/office/officeart/2005/8/colors/colorful2" csCatId="colorful" phldr="1"/>
      <dgm:spPr/>
      <dgm:t>
        <a:bodyPr/>
        <a:lstStyle/>
        <a:p>
          <a:endParaRPr lang="zh-CN" altLang="en-US"/>
        </a:p>
      </dgm:t>
    </dgm:pt>
    <dgm:pt modelId="{FB80F7A6-76CE-4371-8294-B317E4360993}">
      <dgm:prSet phldrT="[文本]" custT="1"/>
      <dgm:spPr/>
      <dgm:t>
        <a:bodyPr/>
        <a:lstStyle/>
        <a:p>
          <a:r>
            <a:rPr lang="zh-CN" altLang="zh-CN" sz="1800" b="1" smtClean="0"/>
            <a:t>行为图</a:t>
          </a:r>
          <a:endParaRPr lang="en-US" altLang="zh-CN" sz="1800" b="1" smtClean="0"/>
        </a:p>
        <a:p>
          <a:r>
            <a:rPr lang="zh-CN" altLang="en-US" sz="1800" b="1" smtClean="0"/>
            <a:t>（</a:t>
          </a:r>
          <a:r>
            <a:rPr lang="zh-CN" altLang="zh-CN" sz="1800" b="1" smtClean="0"/>
            <a:t>动态模型图</a:t>
          </a:r>
          <a:r>
            <a:rPr lang="zh-CN" altLang="en-US" sz="1800" b="1" smtClean="0"/>
            <a:t>）</a:t>
          </a:r>
          <a:endParaRPr lang="zh-CN" altLang="en-US" sz="1800" dirty="0"/>
        </a:p>
      </dgm:t>
    </dgm:pt>
    <dgm:pt modelId="{DDAD1373-17C4-49A8-AD5B-46F6B54D4BFE}" cxnId="{8A5EFECA-ADDD-4C40-860B-F9788508C394}" type="parTrans">
      <dgm:prSet/>
      <dgm:spPr/>
      <dgm:t>
        <a:bodyPr/>
        <a:lstStyle/>
        <a:p>
          <a:endParaRPr lang="zh-CN" altLang="en-US" sz="1800"/>
        </a:p>
      </dgm:t>
    </dgm:pt>
    <dgm:pt modelId="{C2039299-F49C-44CF-BA5F-8C9C73E0488B}" cxnId="{8A5EFECA-ADDD-4C40-860B-F9788508C394}" type="sibTrans">
      <dgm:prSet/>
      <dgm:spPr/>
      <dgm:t>
        <a:bodyPr/>
        <a:lstStyle/>
        <a:p>
          <a:endParaRPr lang="zh-CN" altLang="en-US" sz="1800"/>
        </a:p>
      </dgm:t>
    </dgm:pt>
    <dgm:pt modelId="{81EA7C87-011C-458E-8B0B-F152C45CE2D5}">
      <dgm:prSet phldrT="[文本]" custT="1"/>
      <dgm:spPr/>
      <dgm:t>
        <a:bodyPr/>
        <a:lstStyle/>
        <a:p>
          <a:r>
            <a:rPr lang="zh-CN" altLang="en-US" sz="1800" b="1" smtClean="0"/>
            <a:t>活动图</a:t>
          </a:r>
          <a:endParaRPr lang="zh-CN" altLang="en-US" sz="1800" dirty="0"/>
        </a:p>
      </dgm:t>
    </dgm:pt>
    <dgm:pt modelId="{0CE6DE26-9E5A-45D1-B449-1B0F414F0891}" cxnId="{8B213B6B-4AB4-4408-B411-0BB3A1C2F688}" type="parTrans">
      <dgm:prSet/>
      <dgm:spPr/>
      <dgm:t>
        <a:bodyPr/>
        <a:lstStyle/>
        <a:p>
          <a:endParaRPr lang="zh-CN" altLang="en-US" sz="1800"/>
        </a:p>
      </dgm:t>
    </dgm:pt>
    <dgm:pt modelId="{CCA831EF-AF83-4A96-BA7D-6501FFA127F6}" cxnId="{8B213B6B-4AB4-4408-B411-0BB3A1C2F688}" type="sibTrans">
      <dgm:prSet/>
      <dgm:spPr/>
      <dgm:t>
        <a:bodyPr/>
        <a:lstStyle/>
        <a:p>
          <a:endParaRPr lang="zh-CN" altLang="en-US" sz="1800"/>
        </a:p>
      </dgm:t>
    </dgm:pt>
    <dgm:pt modelId="{D8A4AA7B-F1B1-42A2-AEF8-E8593DDE3337}">
      <dgm:prSet phldrT="[文本]" custT="1"/>
      <dgm:spPr/>
      <dgm:t>
        <a:bodyPr/>
        <a:lstStyle/>
        <a:p>
          <a:r>
            <a:rPr lang="zh-CN" altLang="en-US" sz="1800" b="1" smtClean="0"/>
            <a:t>交互图</a:t>
          </a:r>
          <a:endParaRPr lang="zh-CN" altLang="en-US" sz="1800" dirty="0"/>
        </a:p>
      </dgm:t>
    </dgm:pt>
    <dgm:pt modelId="{1652C38F-BDBC-4CDF-BFD2-A68FA726E916}" cxnId="{56E0E0B4-99D0-45E4-AF5E-D11F58B6B0FE}" type="parTrans">
      <dgm:prSet/>
      <dgm:spPr/>
      <dgm:t>
        <a:bodyPr/>
        <a:lstStyle/>
        <a:p>
          <a:endParaRPr lang="zh-CN" altLang="en-US" sz="1800"/>
        </a:p>
      </dgm:t>
    </dgm:pt>
    <dgm:pt modelId="{C210B9A4-2ABA-455B-B704-7CA94CD14F74}" cxnId="{56E0E0B4-99D0-45E4-AF5E-D11F58B6B0FE}" type="sibTrans">
      <dgm:prSet/>
      <dgm:spPr/>
      <dgm:t>
        <a:bodyPr/>
        <a:lstStyle/>
        <a:p>
          <a:endParaRPr lang="zh-CN" altLang="en-US" sz="1800"/>
        </a:p>
      </dgm:t>
    </dgm:pt>
    <dgm:pt modelId="{A1557A60-0FDE-4621-BD3E-EB63A7EDB905}">
      <dgm:prSet custT="1"/>
      <dgm:spPr/>
      <dgm:t>
        <a:bodyPr/>
        <a:lstStyle/>
        <a:p>
          <a:r>
            <a:rPr lang="zh-CN" altLang="en-US" sz="1800" b="1" smtClean="0"/>
            <a:t>用例图</a:t>
          </a:r>
          <a:endParaRPr lang="zh-CN" altLang="en-US" sz="1800" dirty="0"/>
        </a:p>
      </dgm:t>
    </dgm:pt>
    <dgm:pt modelId="{4D8AFBA1-C23B-4B52-89DF-6192FFAB9D08}" cxnId="{FDBC11FC-8DEA-46DD-9B22-75D9219F701B}" type="parTrans">
      <dgm:prSet/>
      <dgm:spPr/>
      <dgm:t>
        <a:bodyPr/>
        <a:lstStyle/>
        <a:p>
          <a:endParaRPr lang="zh-CN" altLang="en-US" sz="1800"/>
        </a:p>
      </dgm:t>
    </dgm:pt>
    <dgm:pt modelId="{70B50CBD-C06E-4B0C-9B74-D293A36A70B4}" cxnId="{FDBC11FC-8DEA-46DD-9B22-75D9219F701B}" type="sibTrans">
      <dgm:prSet/>
      <dgm:spPr/>
      <dgm:t>
        <a:bodyPr/>
        <a:lstStyle/>
        <a:p>
          <a:endParaRPr lang="zh-CN" altLang="en-US" sz="1800"/>
        </a:p>
      </dgm:t>
    </dgm:pt>
    <dgm:pt modelId="{8C69848C-42EB-42B6-A6D4-50362C2F8D3F}">
      <dgm:prSet custT="1"/>
      <dgm:spPr/>
      <dgm:t>
        <a:bodyPr/>
        <a:lstStyle/>
        <a:p>
          <a:r>
            <a:rPr lang="zh-CN" altLang="en-US" sz="1800" b="1" dirty="0" smtClean="0"/>
            <a:t>状态机图</a:t>
          </a:r>
          <a:endParaRPr lang="zh-CN" altLang="en-US" sz="1800" dirty="0"/>
        </a:p>
      </dgm:t>
    </dgm:pt>
    <dgm:pt modelId="{6929CEE4-3128-45CD-8A09-A7EB07FCC3EE}" cxnId="{E8D7977B-CD2D-4AB9-A53E-D70179AA4AA3}" type="parTrans">
      <dgm:prSet/>
      <dgm:spPr/>
      <dgm:t>
        <a:bodyPr/>
        <a:lstStyle/>
        <a:p>
          <a:endParaRPr lang="zh-CN" altLang="en-US" sz="1800"/>
        </a:p>
      </dgm:t>
    </dgm:pt>
    <dgm:pt modelId="{9CA74973-C222-4D4D-B6AD-619CCD52E491}" cxnId="{E8D7977B-CD2D-4AB9-A53E-D70179AA4AA3}" type="sibTrans">
      <dgm:prSet/>
      <dgm:spPr/>
      <dgm:t>
        <a:bodyPr/>
        <a:lstStyle/>
        <a:p>
          <a:endParaRPr lang="zh-CN" altLang="en-US" sz="1800"/>
        </a:p>
      </dgm:t>
    </dgm:pt>
    <dgm:pt modelId="{7418A793-D6CD-492C-A80C-05BDD93138B7}">
      <dgm:prSet custT="1"/>
      <dgm:spPr/>
      <dgm:t>
        <a:bodyPr/>
        <a:lstStyle/>
        <a:p>
          <a:r>
            <a:rPr lang="zh-CN" altLang="en-US" sz="1800" b="1" smtClean="0"/>
            <a:t>顺序图</a:t>
          </a:r>
          <a:endParaRPr lang="zh-CN" altLang="en-US" sz="1800" dirty="0"/>
        </a:p>
      </dgm:t>
    </dgm:pt>
    <dgm:pt modelId="{4DABCF3D-2150-4D26-8DD9-CEB831CE2977}" cxnId="{33E4D7AE-F8E4-47FE-AFB5-A539A93C9D61}" type="parTrans">
      <dgm:prSet/>
      <dgm:spPr/>
      <dgm:t>
        <a:bodyPr/>
        <a:lstStyle/>
        <a:p>
          <a:endParaRPr lang="zh-CN" altLang="en-US" sz="1800"/>
        </a:p>
      </dgm:t>
    </dgm:pt>
    <dgm:pt modelId="{C1F0FD22-65C3-4949-A141-25F46C6A1F6A}" cxnId="{33E4D7AE-F8E4-47FE-AFB5-A539A93C9D61}" type="sibTrans">
      <dgm:prSet/>
      <dgm:spPr/>
      <dgm:t>
        <a:bodyPr/>
        <a:lstStyle/>
        <a:p>
          <a:endParaRPr lang="zh-CN" altLang="en-US" sz="1800"/>
        </a:p>
      </dgm:t>
    </dgm:pt>
    <dgm:pt modelId="{5E79D49C-2706-40FA-A732-F6C972C314BC}">
      <dgm:prSet custT="1"/>
      <dgm:spPr/>
      <dgm:t>
        <a:bodyPr/>
        <a:lstStyle/>
        <a:p>
          <a:r>
            <a:rPr lang="zh-CN" altLang="en-US" sz="1800" b="1" smtClean="0"/>
            <a:t>通信图</a:t>
          </a:r>
          <a:endParaRPr lang="zh-CN" altLang="en-US" sz="1800"/>
        </a:p>
      </dgm:t>
    </dgm:pt>
    <dgm:pt modelId="{0FDDCFFC-8BED-48E3-BC07-2B818FB1A4B1}" cxnId="{BC867951-8637-4BF1-953D-2282EAB05B77}" type="parTrans">
      <dgm:prSet/>
      <dgm:spPr/>
      <dgm:t>
        <a:bodyPr/>
        <a:lstStyle/>
        <a:p>
          <a:endParaRPr lang="zh-CN" altLang="en-US" sz="1800"/>
        </a:p>
      </dgm:t>
    </dgm:pt>
    <dgm:pt modelId="{0BEBD6B5-14EC-474B-95E1-D565A0FFF0DB}" cxnId="{BC867951-8637-4BF1-953D-2282EAB05B77}" type="sibTrans">
      <dgm:prSet/>
      <dgm:spPr/>
      <dgm:t>
        <a:bodyPr/>
        <a:lstStyle/>
        <a:p>
          <a:endParaRPr lang="zh-CN" altLang="en-US" sz="1800"/>
        </a:p>
      </dgm:t>
    </dgm:pt>
    <dgm:pt modelId="{99042A33-62F4-405B-8516-760C76196416}">
      <dgm:prSet custT="1"/>
      <dgm:spPr/>
      <dgm:t>
        <a:bodyPr/>
        <a:lstStyle/>
        <a:p>
          <a:r>
            <a:rPr lang="zh-CN" altLang="en-US" sz="1800" b="1" smtClean="0"/>
            <a:t>交互概况图</a:t>
          </a:r>
          <a:endParaRPr lang="zh-CN" altLang="en-US" sz="1800"/>
        </a:p>
      </dgm:t>
    </dgm:pt>
    <dgm:pt modelId="{E7993DC9-D580-4612-A955-12790551315A}" cxnId="{4429112D-5A26-4CCE-9A94-DBC75C3B8307}" type="parTrans">
      <dgm:prSet/>
      <dgm:spPr/>
      <dgm:t>
        <a:bodyPr/>
        <a:lstStyle/>
        <a:p>
          <a:endParaRPr lang="zh-CN" altLang="en-US" sz="1800"/>
        </a:p>
      </dgm:t>
    </dgm:pt>
    <dgm:pt modelId="{BC99D463-3B98-4FAD-AFDD-D6461F652FE6}" cxnId="{4429112D-5A26-4CCE-9A94-DBC75C3B8307}" type="sibTrans">
      <dgm:prSet/>
      <dgm:spPr/>
      <dgm:t>
        <a:bodyPr/>
        <a:lstStyle/>
        <a:p>
          <a:endParaRPr lang="zh-CN" altLang="en-US" sz="1800"/>
        </a:p>
      </dgm:t>
    </dgm:pt>
    <dgm:pt modelId="{3EDD8D14-6DDA-4876-AB14-4CC09DD935B1}">
      <dgm:prSet custT="1"/>
      <dgm:spPr/>
      <dgm:t>
        <a:bodyPr/>
        <a:lstStyle/>
        <a:p>
          <a:r>
            <a:rPr lang="zh-CN" altLang="en-US" sz="1800" b="1" smtClean="0"/>
            <a:t>时序图</a:t>
          </a:r>
          <a:endParaRPr lang="zh-CN" altLang="en-US" sz="1800"/>
        </a:p>
      </dgm:t>
    </dgm:pt>
    <dgm:pt modelId="{2C93493E-6D87-4BE5-8ABE-934052108B2A}" cxnId="{0674EDCD-E775-4CBD-8F7B-1DA6041EFED4}" type="parTrans">
      <dgm:prSet/>
      <dgm:spPr/>
      <dgm:t>
        <a:bodyPr/>
        <a:lstStyle/>
        <a:p>
          <a:endParaRPr lang="zh-CN" altLang="en-US" sz="1800"/>
        </a:p>
      </dgm:t>
    </dgm:pt>
    <dgm:pt modelId="{8BE9EE1D-12FC-42CE-81C6-6BBFCAAB89B6}" cxnId="{0674EDCD-E775-4CBD-8F7B-1DA6041EFED4}" type="sibTrans">
      <dgm:prSet/>
      <dgm:spPr/>
      <dgm:t>
        <a:bodyPr/>
        <a:lstStyle/>
        <a:p>
          <a:endParaRPr lang="zh-CN" altLang="en-US" sz="1800"/>
        </a:p>
      </dgm:t>
    </dgm:pt>
    <dgm:pt modelId="{E86A13ED-713D-4093-93BA-2BAE76539737}" type="pres">
      <dgm:prSet presAssocID="{27C81501-AEE1-4978-8236-2413A9018F80}" presName="hierChild1" presStyleCnt="0">
        <dgm:presLayoutVars>
          <dgm:chPref val="1"/>
          <dgm:dir/>
          <dgm:animOne val="branch"/>
          <dgm:animLvl val="lvl"/>
          <dgm:resizeHandles/>
        </dgm:presLayoutVars>
      </dgm:prSet>
      <dgm:spPr/>
      <dgm:t>
        <a:bodyPr/>
        <a:lstStyle/>
        <a:p>
          <a:endParaRPr lang="zh-CN" altLang="en-US"/>
        </a:p>
      </dgm:t>
    </dgm:pt>
    <dgm:pt modelId="{C8672265-69C4-4953-B893-FCB9C4E30D99}" type="pres">
      <dgm:prSet presAssocID="{FB80F7A6-76CE-4371-8294-B317E4360993}" presName="hierRoot1" presStyleCnt="0"/>
      <dgm:spPr/>
    </dgm:pt>
    <dgm:pt modelId="{DF562301-A7B1-4ED1-87C6-DF83C9A165A1}" type="pres">
      <dgm:prSet presAssocID="{FB80F7A6-76CE-4371-8294-B317E4360993}" presName="composite" presStyleCnt="0"/>
      <dgm:spPr/>
    </dgm:pt>
    <dgm:pt modelId="{DD46B97C-6AA1-4CF0-9BBF-A0A521779686}" type="pres">
      <dgm:prSet presAssocID="{FB80F7A6-76CE-4371-8294-B317E4360993}" presName="background" presStyleLbl="node0" presStyleIdx="0" presStyleCnt="1"/>
      <dgm:spPr/>
    </dgm:pt>
    <dgm:pt modelId="{8E11B7AB-CEA7-4942-B784-DF60CB71ABEA}" type="pres">
      <dgm:prSet presAssocID="{FB80F7A6-76CE-4371-8294-B317E4360993}" presName="text" presStyleLbl="fgAcc0" presStyleIdx="0" presStyleCnt="1" custScaleX="261274" custLinFactNeighborX="-12768" custLinFactNeighborY="1970">
        <dgm:presLayoutVars>
          <dgm:chPref val="3"/>
        </dgm:presLayoutVars>
      </dgm:prSet>
      <dgm:spPr/>
      <dgm:t>
        <a:bodyPr/>
        <a:lstStyle/>
        <a:p>
          <a:endParaRPr lang="zh-CN" altLang="en-US"/>
        </a:p>
      </dgm:t>
    </dgm:pt>
    <dgm:pt modelId="{202EC7BB-0C5A-4588-B8A5-F746E1797FDE}" type="pres">
      <dgm:prSet presAssocID="{FB80F7A6-76CE-4371-8294-B317E4360993}" presName="hierChild2" presStyleCnt="0"/>
      <dgm:spPr/>
    </dgm:pt>
    <dgm:pt modelId="{2F0E8B93-FEB9-4546-8A2D-410488C7EBD9}" type="pres">
      <dgm:prSet presAssocID="{0CE6DE26-9E5A-45D1-B449-1B0F414F0891}" presName="Name10" presStyleLbl="parChTrans1D2" presStyleIdx="0" presStyleCnt="4"/>
      <dgm:spPr/>
      <dgm:t>
        <a:bodyPr/>
        <a:lstStyle/>
        <a:p>
          <a:endParaRPr lang="zh-CN" altLang="en-US"/>
        </a:p>
      </dgm:t>
    </dgm:pt>
    <dgm:pt modelId="{B17B7698-5C4B-49FC-95C0-82007282E93F}" type="pres">
      <dgm:prSet presAssocID="{81EA7C87-011C-458E-8B0B-F152C45CE2D5}" presName="hierRoot2" presStyleCnt="0"/>
      <dgm:spPr/>
    </dgm:pt>
    <dgm:pt modelId="{1C5A3A99-85A1-4689-AA99-22C01E0927FA}" type="pres">
      <dgm:prSet presAssocID="{81EA7C87-011C-458E-8B0B-F152C45CE2D5}" presName="composite2" presStyleCnt="0"/>
      <dgm:spPr/>
    </dgm:pt>
    <dgm:pt modelId="{8C7512A0-AE95-4A10-B588-7BF4F439B100}" type="pres">
      <dgm:prSet presAssocID="{81EA7C87-011C-458E-8B0B-F152C45CE2D5}" presName="background2" presStyleLbl="node2" presStyleIdx="0" presStyleCnt="4"/>
      <dgm:spPr/>
    </dgm:pt>
    <dgm:pt modelId="{C383B9D6-BACE-49A3-BDA6-EDE8BECA2B5B}" type="pres">
      <dgm:prSet presAssocID="{81EA7C87-011C-458E-8B0B-F152C45CE2D5}" presName="text2" presStyleLbl="fgAcc2" presStyleIdx="0" presStyleCnt="4">
        <dgm:presLayoutVars>
          <dgm:chPref val="3"/>
        </dgm:presLayoutVars>
      </dgm:prSet>
      <dgm:spPr/>
      <dgm:t>
        <a:bodyPr/>
        <a:lstStyle/>
        <a:p>
          <a:endParaRPr lang="zh-CN" altLang="en-US"/>
        </a:p>
      </dgm:t>
    </dgm:pt>
    <dgm:pt modelId="{E4DA02BB-2744-46FC-9810-2FABE4FC405C}" type="pres">
      <dgm:prSet presAssocID="{81EA7C87-011C-458E-8B0B-F152C45CE2D5}" presName="hierChild3" presStyleCnt="0"/>
      <dgm:spPr/>
    </dgm:pt>
    <dgm:pt modelId="{4CCFDD1B-ED03-45A3-B155-0D977D45F1FC}" type="pres">
      <dgm:prSet presAssocID="{1652C38F-BDBC-4CDF-BFD2-A68FA726E916}" presName="Name10" presStyleLbl="parChTrans1D2" presStyleIdx="1" presStyleCnt="4"/>
      <dgm:spPr/>
      <dgm:t>
        <a:bodyPr/>
        <a:lstStyle/>
        <a:p>
          <a:endParaRPr lang="zh-CN" altLang="en-US"/>
        </a:p>
      </dgm:t>
    </dgm:pt>
    <dgm:pt modelId="{AFBA5303-2F60-408F-AE72-3B48264839BE}" type="pres">
      <dgm:prSet presAssocID="{D8A4AA7B-F1B1-42A2-AEF8-E8593DDE3337}" presName="hierRoot2" presStyleCnt="0"/>
      <dgm:spPr/>
    </dgm:pt>
    <dgm:pt modelId="{34F21F16-3BEF-43AB-B252-65BADEAB7012}" type="pres">
      <dgm:prSet presAssocID="{D8A4AA7B-F1B1-42A2-AEF8-E8593DDE3337}" presName="composite2" presStyleCnt="0"/>
      <dgm:spPr/>
    </dgm:pt>
    <dgm:pt modelId="{3BC9F215-AA55-4A1A-80F2-D0003DB2F985}" type="pres">
      <dgm:prSet presAssocID="{D8A4AA7B-F1B1-42A2-AEF8-E8593DDE3337}" presName="background2" presStyleLbl="node2" presStyleIdx="1" presStyleCnt="4"/>
      <dgm:spPr/>
    </dgm:pt>
    <dgm:pt modelId="{C159D7EB-93A1-4C3F-9215-9D95F99FBBAA}" type="pres">
      <dgm:prSet presAssocID="{D8A4AA7B-F1B1-42A2-AEF8-E8593DDE3337}" presName="text2" presStyleLbl="fgAcc2" presStyleIdx="1" presStyleCnt="4">
        <dgm:presLayoutVars>
          <dgm:chPref val="3"/>
        </dgm:presLayoutVars>
      </dgm:prSet>
      <dgm:spPr/>
      <dgm:t>
        <a:bodyPr/>
        <a:lstStyle/>
        <a:p>
          <a:endParaRPr lang="zh-CN" altLang="en-US"/>
        </a:p>
      </dgm:t>
    </dgm:pt>
    <dgm:pt modelId="{5B32763F-8F58-4FFE-94D6-69F5EBA0628F}" type="pres">
      <dgm:prSet presAssocID="{D8A4AA7B-F1B1-42A2-AEF8-E8593DDE3337}" presName="hierChild3" presStyleCnt="0"/>
      <dgm:spPr/>
    </dgm:pt>
    <dgm:pt modelId="{3E97E1B0-8746-44F0-88F4-3097D95428A0}" type="pres">
      <dgm:prSet presAssocID="{4DABCF3D-2150-4D26-8DD9-CEB831CE2977}" presName="Name17" presStyleLbl="parChTrans1D3" presStyleIdx="0" presStyleCnt="4"/>
      <dgm:spPr/>
      <dgm:t>
        <a:bodyPr/>
        <a:lstStyle/>
        <a:p>
          <a:endParaRPr lang="zh-CN" altLang="en-US"/>
        </a:p>
      </dgm:t>
    </dgm:pt>
    <dgm:pt modelId="{8A2BC423-5FED-4DD1-9A4A-BBA6DF0A4FF7}" type="pres">
      <dgm:prSet presAssocID="{7418A793-D6CD-492C-A80C-05BDD93138B7}" presName="hierRoot3" presStyleCnt="0"/>
      <dgm:spPr/>
    </dgm:pt>
    <dgm:pt modelId="{860611D0-EB73-4E4F-BDDB-792A1648048D}" type="pres">
      <dgm:prSet presAssocID="{7418A793-D6CD-492C-A80C-05BDD93138B7}" presName="composite3" presStyleCnt="0"/>
      <dgm:spPr/>
    </dgm:pt>
    <dgm:pt modelId="{A891929F-50B8-4EB6-95BD-80C84665AFE6}" type="pres">
      <dgm:prSet presAssocID="{7418A793-D6CD-492C-A80C-05BDD93138B7}" presName="background3" presStyleLbl="node3" presStyleIdx="0" presStyleCnt="4"/>
      <dgm:spPr/>
    </dgm:pt>
    <dgm:pt modelId="{C2D8BEBE-237A-414B-9DBC-E25B49C0C1BA}" type="pres">
      <dgm:prSet presAssocID="{7418A793-D6CD-492C-A80C-05BDD93138B7}" presName="text3" presStyleLbl="fgAcc3" presStyleIdx="0" presStyleCnt="4">
        <dgm:presLayoutVars>
          <dgm:chPref val="3"/>
        </dgm:presLayoutVars>
      </dgm:prSet>
      <dgm:spPr/>
      <dgm:t>
        <a:bodyPr/>
        <a:lstStyle/>
        <a:p>
          <a:endParaRPr lang="zh-CN" altLang="en-US"/>
        </a:p>
      </dgm:t>
    </dgm:pt>
    <dgm:pt modelId="{690B498D-55E5-4746-8C9C-F8F1B335A428}" type="pres">
      <dgm:prSet presAssocID="{7418A793-D6CD-492C-A80C-05BDD93138B7}" presName="hierChild4" presStyleCnt="0"/>
      <dgm:spPr/>
    </dgm:pt>
    <dgm:pt modelId="{627FCE86-B813-4AA2-BF34-08B3A1B85BD6}" type="pres">
      <dgm:prSet presAssocID="{0FDDCFFC-8BED-48E3-BC07-2B818FB1A4B1}" presName="Name17" presStyleLbl="parChTrans1D3" presStyleIdx="1" presStyleCnt="4"/>
      <dgm:spPr/>
      <dgm:t>
        <a:bodyPr/>
        <a:lstStyle/>
        <a:p>
          <a:endParaRPr lang="zh-CN" altLang="en-US"/>
        </a:p>
      </dgm:t>
    </dgm:pt>
    <dgm:pt modelId="{584DDACB-DA34-46AF-B464-63448BA9E8E7}" type="pres">
      <dgm:prSet presAssocID="{5E79D49C-2706-40FA-A732-F6C972C314BC}" presName="hierRoot3" presStyleCnt="0"/>
      <dgm:spPr/>
    </dgm:pt>
    <dgm:pt modelId="{9703048D-5A25-43F6-8D17-2FE42260A52C}" type="pres">
      <dgm:prSet presAssocID="{5E79D49C-2706-40FA-A732-F6C972C314BC}" presName="composite3" presStyleCnt="0"/>
      <dgm:spPr/>
    </dgm:pt>
    <dgm:pt modelId="{A711716D-DC2F-4548-A0E5-7E43808B80D5}" type="pres">
      <dgm:prSet presAssocID="{5E79D49C-2706-40FA-A732-F6C972C314BC}" presName="background3" presStyleLbl="node3" presStyleIdx="1" presStyleCnt="4"/>
      <dgm:spPr/>
    </dgm:pt>
    <dgm:pt modelId="{57EB52D1-EFAA-4000-BF03-4A3C8B371B51}" type="pres">
      <dgm:prSet presAssocID="{5E79D49C-2706-40FA-A732-F6C972C314BC}" presName="text3" presStyleLbl="fgAcc3" presStyleIdx="1" presStyleCnt="4">
        <dgm:presLayoutVars>
          <dgm:chPref val="3"/>
        </dgm:presLayoutVars>
      </dgm:prSet>
      <dgm:spPr/>
      <dgm:t>
        <a:bodyPr/>
        <a:lstStyle/>
        <a:p>
          <a:endParaRPr lang="zh-CN" altLang="en-US"/>
        </a:p>
      </dgm:t>
    </dgm:pt>
    <dgm:pt modelId="{14C6AD13-BBBC-455A-A6A1-0F543EF4474A}" type="pres">
      <dgm:prSet presAssocID="{5E79D49C-2706-40FA-A732-F6C972C314BC}" presName="hierChild4" presStyleCnt="0"/>
      <dgm:spPr/>
    </dgm:pt>
    <dgm:pt modelId="{D3FFCBD5-ACE4-4224-9701-8D77F4FFDF89}" type="pres">
      <dgm:prSet presAssocID="{E7993DC9-D580-4612-A955-12790551315A}" presName="Name17" presStyleLbl="parChTrans1D3" presStyleIdx="2" presStyleCnt="4"/>
      <dgm:spPr/>
      <dgm:t>
        <a:bodyPr/>
        <a:lstStyle/>
        <a:p>
          <a:endParaRPr lang="zh-CN" altLang="en-US"/>
        </a:p>
      </dgm:t>
    </dgm:pt>
    <dgm:pt modelId="{30D77CC0-EC12-44AE-ABF3-F845B3FCD29F}" type="pres">
      <dgm:prSet presAssocID="{99042A33-62F4-405B-8516-760C76196416}" presName="hierRoot3" presStyleCnt="0"/>
      <dgm:spPr/>
    </dgm:pt>
    <dgm:pt modelId="{5ED802AC-340B-49A5-89CB-102CDDE6245E}" type="pres">
      <dgm:prSet presAssocID="{99042A33-62F4-405B-8516-760C76196416}" presName="composite3" presStyleCnt="0"/>
      <dgm:spPr/>
    </dgm:pt>
    <dgm:pt modelId="{0706A6C6-7B49-48F7-A97D-75206C32A94D}" type="pres">
      <dgm:prSet presAssocID="{99042A33-62F4-405B-8516-760C76196416}" presName="background3" presStyleLbl="node3" presStyleIdx="2" presStyleCnt="4"/>
      <dgm:spPr/>
    </dgm:pt>
    <dgm:pt modelId="{1357CB96-2D90-4057-9252-8C77BB79D1DB}" type="pres">
      <dgm:prSet presAssocID="{99042A33-62F4-405B-8516-760C76196416}" presName="text3" presStyleLbl="fgAcc3" presStyleIdx="2" presStyleCnt="4" custScaleX="172342">
        <dgm:presLayoutVars>
          <dgm:chPref val="3"/>
        </dgm:presLayoutVars>
      </dgm:prSet>
      <dgm:spPr/>
      <dgm:t>
        <a:bodyPr/>
        <a:lstStyle/>
        <a:p>
          <a:endParaRPr lang="zh-CN" altLang="en-US"/>
        </a:p>
      </dgm:t>
    </dgm:pt>
    <dgm:pt modelId="{96236D2F-C394-4768-B47B-0B825715BCE9}" type="pres">
      <dgm:prSet presAssocID="{99042A33-62F4-405B-8516-760C76196416}" presName="hierChild4" presStyleCnt="0"/>
      <dgm:spPr/>
    </dgm:pt>
    <dgm:pt modelId="{F18388E2-565F-4710-B0AF-405410CE1437}" type="pres">
      <dgm:prSet presAssocID="{2C93493E-6D87-4BE5-8ABE-934052108B2A}" presName="Name17" presStyleLbl="parChTrans1D3" presStyleIdx="3" presStyleCnt="4"/>
      <dgm:spPr/>
      <dgm:t>
        <a:bodyPr/>
        <a:lstStyle/>
        <a:p>
          <a:endParaRPr lang="zh-CN" altLang="en-US"/>
        </a:p>
      </dgm:t>
    </dgm:pt>
    <dgm:pt modelId="{1835F7E5-86EC-47E6-9B4E-6B69914A937C}" type="pres">
      <dgm:prSet presAssocID="{3EDD8D14-6DDA-4876-AB14-4CC09DD935B1}" presName="hierRoot3" presStyleCnt="0"/>
      <dgm:spPr/>
    </dgm:pt>
    <dgm:pt modelId="{4E3179C4-5FB0-4E8E-87BE-B833747C6B73}" type="pres">
      <dgm:prSet presAssocID="{3EDD8D14-6DDA-4876-AB14-4CC09DD935B1}" presName="composite3" presStyleCnt="0"/>
      <dgm:spPr/>
    </dgm:pt>
    <dgm:pt modelId="{7DCBB6E1-ED1B-4645-8F21-67AC37456406}" type="pres">
      <dgm:prSet presAssocID="{3EDD8D14-6DDA-4876-AB14-4CC09DD935B1}" presName="background3" presStyleLbl="node3" presStyleIdx="3" presStyleCnt="4"/>
      <dgm:spPr/>
    </dgm:pt>
    <dgm:pt modelId="{C220A5E9-523D-4007-AABE-88D6FD8F343C}" type="pres">
      <dgm:prSet presAssocID="{3EDD8D14-6DDA-4876-AB14-4CC09DD935B1}" presName="text3" presStyleLbl="fgAcc3" presStyleIdx="3" presStyleCnt="4">
        <dgm:presLayoutVars>
          <dgm:chPref val="3"/>
        </dgm:presLayoutVars>
      </dgm:prSet>
      <dgm:spPr/>
      <dgm:t>
        <a:bodyPr/>
        <a:lstStyle/>
        <a:p>
          <a:endParaRPr lang="zh-CN" altLang="en-US"/>
        </a:p>
      </dgm:t>
    </dgm:pt>
    <dgm:pt modelId="{45A48EA8-D1BF-42BB-A1EF-B6797AE25880}" type="pres">
      <dgm:prSet presAssocID="{3EDD8D14-6DDA-4876-AB14-4CC09DD935B1}" presName="hierChild4" presStyleCnt="0"/>
      <dgm:spPr/>
    </dgm:pt>
    <dgm:pt modelId="{9857FE94-28DE-4625-A8C8-A8E7ED1E3B49}" type="pres">
      <dgm:prSet presAssocID="{4D8AFBA1-C23B-4B52-89DF-6192FFAB9D08}" presName="Name10" presStyleLbl="parChTrans1D2" presStyleIdx="2" presStyleCnt="4"/>
      <dgm:spPr/>
      <dgm:t>
        <a:bodyPr/>
        <a:lstStyle/>
        <a:p>
          <a:endParaRPr lang="zh-CN" altLang="en-US"/>
        </a:p>
      </dgm:t>
    </dgm:pt>
    <dgm:pt modelId="{014DA20D-E921-4540-97F1-25F2E8D9B83F}" type="pres">
      <dgm:prSet presAssocID="{A1557A60-0FDE-4621-BD3E-EB63A7EDB905}" presName="hierRoot2" presStyleCnt="0"/>
      <dgm:spPr/>
    </dgm:pt>
    <dgm:pt modelId="{7C718CEB-BC13-48DA-B054-56B25D576904}" type="pres">
      <dgm:prSet presAssocID="{A1557A60-0FDE-4621-BD3E-EB63A7EDB905}" presName="composite2" presStyleCnt="0"/>
      <dgm:spPr/>
    </dgm:pt>
    <dgm:pt modelId="{6EB8D394-437B-4BA4-A3AC-AAE939A54A98}" type="pres">
      <dgm:prSet presAssocID="{A1557A60-0FDE-4621-BD3E-EB63A7EDB905}" presName="background2" presStyleLbl="node2" presStyleIdx="2" presStyleCnt="4"/>
      <dgm:spPr/>
    </dgm:pt>
    <dgm:pt modelId="{8AAD8D68-702A-4391-8B34-50F4F5C7B19A}" type="pres">
      <dgm:prSet presAssocID="{A1557A60-0FDE-4621-BD3E-EB63A7EDB905}" presName="text2" presStyleLbl="fgAcc2" presStyleIdx="2" presStyleCnt="4">
        <dgm:presLayoutVars>
          <dgm:chPref val="3"/>
        </dgm:presLayoutVars>
      </dgm:prSet>
      <dgm:spPr/>
      <dgm:t>
        <a:bodyPr/>
        <a:lstStyle/>
        <a:p>
          <a:endParaRPr lang="zh-CN" altLang="en-US"/>
        </a:p>
      </dgm:t>
    </dgm:pt>
    <dgm:pt modelId="{FFBB0E3C-3248-4F58-83F0-C816689F0439}" type="pres">
      <dgm:prSet presAssocID="{A1557A60-0FDE-4621-BD3E-EB63A7EDB905}" presName="hierChild3" presStyleCnt="0"/>
      <dgm:spPr/>
    </dgm:pt>
    <dgm:pt modelId="{4D97D0A5-8FA6-40CF-867F-A10DBE37697E}" type="pres">
      <dgm:prSet presAssocID="{6929CEE4-3128-45CD-8A09-A7EB07FCC3EE}" presName="Name10" presStyleLbl="parChTrans1D2" presStyleIdx="3" presStyleCnt="4"/>
      <dgm:spPr/>
      <dgm:t>
        <a:bodyPr/>
        <a:lstStyle/>
        <a:p>
          <a:endParaRPr lang="zh-CN" altLang="en-US"/>
        </a:p>
      </dgm:t>
    </dgm:pt>
    <dgm:pt modelId="{03116521-88A5-40E1-938F-912DE0D0380F}" type="pres">
      <dgm:prSet presAssocID="{8C69848C-42EB-42B6-A6D4-50362C2F8D3F}" presName="hierRoot2" presStyleCnt="0"/>
      <dgm:spPr/>
    </dgm:pt>
    <dgm:pt modelId="{757C62BB-8C3A-4D5E-AB76-C1A3E122D41F}" type="pres">
      <dgm:prSet presAssocID="{8C69848C-42EB-42B6-A6D4-50362C2F8D3F}" presName="composite2" presStyleCnt="0"/>
      <dgm:spPr/>
    </dgm:pt>
    <dgm:pt modelId="{F1F8FCE7-9F96-41F2-8800-FEFBB128A0BC}" type="pres">
      <dgm:prSet presAssocID="{8C69848C-42EB-42B6-A6D4-50362C2F8D3F}" presName="background2" presStyleLbl="node2" presStyleIdx="3" presStyleCnt="4"/>
      <dgm:spPr/>
    </dgm:pt>
    <dgm:pt modelId="{6F1D3350-AB67-43E8-8954-09E838B0371F}" type="pres">
      <dgm:prSet presAssocID="{8C69848C-42EB-42B6-A6D4-50362C2F8D3F}" presName="text2" presStyleLbl="fgAcc2" presStyleIdx="3" presStyleCnt="4" custScaleX="154878">
        <dgm:presLayoutVars>
          <dgm:chPref val="3"/>
        </dgm:presLayoutVars>
      </dgm:prSet>
      <dgm:spPr/>
      <dgm:t>
        <a:bodyPr/>
        <a:lstStyle/>
        <a:p>
          <a:endParaRPr lang="zh-CN" altLang="en-US"/>
        </a:p>
      </dgm:t>
    </dgm:pt>
    <dgm:pt modelId="{5E2D4E1A-7FB2-4C74-A86F-AC5818BF33EE}" type="pres">
      <dgm:prSet presAssocID="{8C69848C-42EB-42B6-A6D4-50362C2F8D3F}" presName="hierChild3" presStyleCnt="0"/>
      <dgm:spPr/>
    </dgm:pt>
  </dgm:ptLst>
  <dgm:cxnLst>
    <dgm:cxn modelId="{8A5EFECA-ADDD-4C40-860B-F9788508C394}" srcId="{27C81501-AEE1-4978-8236-2413A9018F80}" destId="{FB80F7A6-76CE-4371-8294-B317E4360993}" srcOrd="0" destOrd="0" parTransId="{DDAD1373-17C4-49A8-AD5B-46F6B54D4BFE}" sibTransId="{C2039299-F49C-44CF-BA5F-8C9C73E0488B}"/>
    <dgm:cxn modelId="{A39BDC97-AF42-4FDC-B235-CC5822E45E45}" type="presOf" srcId="{E7993DC9-D580-4612-A955-12790551315A}" destId="{D3FFCBD5-ACE4-4224-9701-8D77F4FFDF89}" srcOrd="0" destOrd="0" presId="urn:microsoft.com/office/officeart/2005/8/layout/hierarchy1"/>
    <dgm:cxn modelId="{661BDE62-2175-4018-BB29-46A0E5E9C3D1}" type="presOf" srcId="{4D8AFBA1-C23B-4B52-89DF-6192FFAB9D08}" destId="{9857FE94-28DE-4625-A8C8-A8E7ED1E3B49}" srcOrd="0" destOrd="0" presId="urn:microsoft.com/office/officeart/2005/8/layout/hierarchy1"/>
    <dgm:cxn modelId="{9D6B6FDC-C377-4DCC-B5C0-839ED2E70985}" type="presOf" srcId="{4DABCF3D-2150-4D26-8DD9-CEB831CE2977}" destId="{3E97E1B0-8746-44F0-88F4-3097D95428A0}" srcOrd="0" destOrd="0" presId="urn:microsoft.com/office/officeart/2005/8/layout/hierarchy1"/>
    <dgm:cxn modelId="{CEA47C7C-59DA-4CC0-ADC2-842A4CA613EE}" type="presOf" srcId="{D8A4AA7B-F1B1-42A2-AEF8-E8593DDE3337}" destId="{C159D7EB-93A1-4C3F-9215-9D95F99FBBAA}" srcOrd="0" destOrd="0" presId="urn:microsoft.com/office/officeart/2005/8/layout/hierarchy1"/>
    <dgm:cxn modelId="{E8D7977B-CD2D-4AB9-A53E-D70179AA4AA3}" srcId="{FB80F7A6-76CE-4371-8294-B317E4360993}" destId="{8C69848C-42EB-42B6-A6D4-50362C2F8D3F}" srcOrd="3" destOrd="0" parTransId="{6929CEE4-3128-45CD-8A09-A7EB07FCC3EE}" sibTransId="{9CA74973-C222-4D4D-B6AD-619CCD52E491}"/>
    <dgm:cxn modelId="{F63F0E05-5A46-4A92-A558-84C020E05524}" type="presOf" srcId="{0CE6DE26-9E5A-45D1-B449-1B0F414F0891}" destId="{2F0E8B93-FEB9-4546-8A2D-410488C7EBD9}" srcOrd="0" destOrd="0" presId="urn:microsoft.com/office/officeart/2005/8/layout/hierarchy1"/>
    <dgm:cxn modelId="{8B213B6B-4AB4-4408-B411-0BB3A1C2F688}" srcId="{FB80F7A6-76CE-4371-8294-B317E4360993}" destId="{81EA7C87-011C-458E-8B0B-F152C45CE2D5}" srcOrd="0" destOrd="0" parTransId="{0CE6DE26-9E5A-45D1-B449-1B0F414F0891}" sibTransId="{CCA831EF-AF83-4A96-BA7D-6501FFA127F6}"/>
    <dgm:cxn modelId="{FD8ECDC7-4CE1-499D-9097-2B1965B7BEF8}" type="presOf" srcId="{6929CEE4-3128-45CD-8A09-A7EB07FCC3EE}" destId="{4D97D0A5-8FA6-40CF-867F-A10DBE37697E}" srcOrd="0" destOrd="0" presId="urn:microsoft.com/office/officeart/2005/8/layout/hierarchy1"/>
    <dgm:cxn modelId="{FDBC11FC-8DEA-46DD-9B22-75D9219F701B}" srcId="{FB80F7A6-76CE-4371-8294-B317E4360993}" destId="{A1557A60-0FDE-4621-BD3E-EB63A7EDB905}" srcOrd="2" destOrd="0" parTransId="{4D8AFBA1-C23B-4B52-89DF-6192FFAB9D08}" sibTransId="{70B50CBD-C06E-4B0C-9B74-D293A36A70B4}"/>
    <dgm:cxn modelId="{5D298860-B143-4A0B-8FAE-79318908612C}" type="presOf" srcId="{0FDDCFFC-8BED-48E3-BC07-2B818FB1A4B1}" destId="{627FCE86-B813-4AA2-BF34-08B3A1B85BD6}" srcOrd="0" destOrd="0" presId="urn:microsoft.com/office/officeart/2005/8/layout/hierarchy1"/>
    <dgm:cxn modelId="{C056A20C-5B48-41B6-A8BE-864369C856FD}" type="presOf" srcId="{7418A793-D6CD-492C-A80C-05BDD93138B7}" destId="{C2D8BEBE-237A-414B-9DBC-E25B49C0C1BA}" srcOrd="0" destOrd="0" presId="urn:microsoft.com/office/officeart/2005/8/layout/hierarchy1"/>
    <dgm:cxn modelId="{2FB3E663-445B-46FE-9D83-197D2982D5D5}" type="presOf" srcId="{A1557A60-0FDE-4621-BD3E-EB63A7EDB905}" destId="{8AAD8D68-702A-4391-8B34-50F4F5C7B19A}" srcOrd="0" destOrd="0" presId="urn:microsoft.com/office/officeart/2005/8/layout/hierarchy1"/>
    <dgm:cxn modelId="{AF89ADE5-2670-478E-8DC3-7C202D651FCD}" type="presOf" srcId="{27C81501-AEE1-4978-8236-2413A9018F80}" destId="{E86A13ED-713D-4093-93BA-2BAE76539737}" srcOrd="0" destOrd="0" presId="urn:microsoft.com/office/officeart/2005/8/layout/hierarchy1"/>
    <dgm:cxn modelId="{64E1C9F4-857F-4D8A-9584-7EE5DD1AFE69}" type="presOf" srcId="{81EA7C87-011C-458E-8B0B-F152C45CE2D5}" destId="{C383B9D6-BACE-49A3-BDA6-EDE8BECA2B5B}" srcOrd="0" destOrd="0" presId="urn:microsoft.com/office/officeart/2005/8/layout/hierarchy1"/>
    <dgm:cxn modelId="{177DAE0F-5718-4B88-95E8-B185B1E01A5C}" type="presOf" srcId="{8C69848C-42EB-42B6-A6D4-50362C2F8D3F}" destId="{6F1D3350-AB67-43E8-8954-09E838B0371F}" srcOrd="0" destOrd="0" presId="urn:microsoft.com/office/officeart/2005/8/layout/hierarchy1"/>
    <dgm:cxn modelId="{BC867951-8637-4BF1-953D-2282EAB05B77}" srcId="{D8A4AA7B-F1B1-42A2-AEF8-E8593DDE3337}" destId="{5E79D49C-2706-40FA-A732-F6C972C314BC}" srcOrd="1" destOrd="0" parTransId="{0FDDCFFC-8BED-48E3-BC07-2B818FB1A4B1}" sibTransId="{0BEBD6B5-14EC-474B-95E1-D565A0FFF0DB}"/>
    <dgm:cxn modelId="{98E99E02-D559-4C0C-A267-3A9BFF6C1C4D}" type="presOf" srcId="{5E79D49C-2706-40FA-A732-F6C972C314BC}" destId="{57EB52D1-EFAA-4000-BF03-4A3C8B371B51}" srcOrd="0" destOrd="0" presId="urn:microsoft.com/office/officeart/2005/8/layout/hierarchy1"/>
    <dgm:cxn modelId="{0674EDCD-E775-4CBD-8F7B-1DA6041EFED4}" srcId="{D8A4AA7B-F1B1-42A2-AEF8-E8593DDE3337}" destId="{3EDD8D14-6DDA-4876-AB14-4CC09DD935B1}" srcOrd="3" destOrd="0" parTransId="{2C93493E-6D87-4BE5-8ABE-934052108B2A}" sibTransId="{8BE9EE1D-12FC-42CE-81C6-6BBFCAAB89B6}"/>
    <dgm:cxn modelId="{33E4D7AE-F8E4-47FE-AFB5-A539A93C9D61}" srcId="{D8A4AA7B-F1B1-42A2-AEF8-E8593DDE3337}" destId="{7418A793-D6CD-492C-A80C-05BDD93138B7}" srcOrd="0" destOrd="0" parTransId="{4DABCF3D-2150-4D26-8DD9-CEB831CE2977}" sibTransId="{C1F0FD22-65C3-4949-A141-25F46C6A1F6A}"/>
    <dgm:cxn modelId="{F4443E0A-8A33-44B7-9944-A829D2394DCA}" type="presOf" srcId="{2C93493E-6D87-4BE5-8ABE-934052108B2A}" destId="{F18388E2-565F-4710-B0AF-405410CE1437}" srcOrd="0" destOrd="0" presId="urn:microsoft.com/office/officeart/2005/8/layout/hierarchy1"/>
    <dgm:cxn modelId="{672E5C00-1C97-4463-B02A-9842A6F97171}" type="presOf" srcId="{1652C38F-BDBC-4CDF-BFD2-A68FA726E916}" destId="{4CCFDD1B-ED03-45A3-B155-0D977D45F1FC}" srcOrd="0" destOrd="0" presId="urn:microsoft.com/office/officeart/2005/8/layout/hierarchy1"/>
    <dgm:cxn modelId="{56E0E0B4-99D0-45E4-AF5E-D11F58B6B0FE}" srcId="{FB80F7A6-76CE-4371-8294-B317E4360993}" destId="{D8A4AA7B-F1B1-42A2-AEF8-E8593DDE3337}" srcOrd="1" destOrd="0" parTransId="{1652C38F-BDBC-4CDF-BFD2-A68FA726E916}" sibTransId="{C210B9A4-2ABA-455B-B704-7CA94CD14F74}"/>
    <dgm:cxn modelId="{18B1BE93-5423-4442-A7DE-A23F9AECAE3D}" type="presOf" srcId="{FB80F7A6-76CE-4371-8294-B317E4360993}" destId="{8E11B7AB-CEA7-4942-B784-DF60CB71ABEA}" srcOrd="0" destOrd="0" presId="urn:microsoft.com/office/officeart/2005/8/layout/hierarchy1"/>
    <dgm:cxn modelId="{75707D89-DF0C-4532-8DE7-0E10B84CFA42}" type="presOf" srcId="{3EDD8D14-6DDA-4876-AB14-4CC09DD935B1}" destId="{C220A5E9-523D-4007-AABE-88D6FD8F343C}" srcOrd="0" destOrd="0" presId="urn:microsoft.com/office/officeart/2005/8/layout/hierarchy1"/>
    <dgm:cxn modelId="{7205B3FB-7D65-461C-9DCD-62BD5960A916}" type="presOf" srcId="{99042A33-62F4-405B-8516-760C76196416}" destId="{1357CB96-2D90-4057-9252-8C77BB79D1DB}" srcOrd="0" destOrd="0" presId="urn:microsoft.com/office/officeart/2005/8/layout/hierarchy1"/>
    <dgm:cxn modelId="{4429112D-5A26-4CCE-9A94-DBC75C3B8307}" srcId="{D8A4AA7B-F1B1-42A2-AEF8-E8593DDE3337}" destId="{99042A33-62F4-405B-8516-760C76196416}" srcOrd="2" destOrd="0" parTransId="{E7993DC9-D580-4612-A955-12790551315A}" sibTransId="{BC99D463-3B98-4FAD-AFDD-D6461F652FE6}"/>
    <dgm:cxn modelId="{8EE37672-3954-41D6-B986-ABCEE06CC08F}" type="presParOf" srcId="{E86A13ED-713D-4093-93BA-2BAE76539737}" destId="{C8672265-69C4-4953-B893-FCB9C4E30D99}" srcOrd="0" destOrd="0" presId="urn:microsoft.com/office/officeart/2005/8/layout/hierarchy1"/>
    <dgm:cxn modelId="{FB10D148-1D9B-453F-9D4B-92BCCC39F6B9}" type="presParOf" srcId="{C8672265-69C4-4953-B893-FCB9C4E30D99}" destId="{DF562301-A7B1-4ED1-87C6-DF83C9A165A1}" srcOrd="0" destOrd="0" presId="urn:microsoft.com/office/officeart/2005/8/layout/hierarchy1"/>
    <dgm:cxn modelId="{DA3B73EB-8E0E-4451-845E-A0D274FBE958}" type="presParOf" srcId="{DF562301-A7B1-4ED1-87C6-DF83C9A165A1}" destId="{DD46B97C-6AA1-4CF0-9BBF-A0A521779686}" srcOrd="0" destOrd="0" presId="urn:microsoft.com/office/officeart/2005/8/layout/hierarchy1"/>
    <dgm:cxn modelId="{79B2F924-BA7A-4866-941F-3C16F5B4A1C9}" type="presParOf" srcId="{DF562301-A7B1-4ED1-87C6-DF83C9A165A1}" destId="{8E11B7AB-CEA7-4942-B784-DF60CB71ABEA}" srcOrd="1" destOrd="0" presId="urn:microsoft.com/office/officeart/2005/8/layout/hierarchy1"/>
    <dgm:cxn modelId="{3D667A9B-21F7-405E-BB32-05D98E0D53F4}" type="presParOf" srcId="{C8672265-69C4-4953-B893-FCB9C4E30D99}" destId="{202EC7BB-0C5A-4588-B8A5-F746E1797FDE}" srcOrd="1" destOrd="0" presId="urn:microsoft.com/office/officeart/2005/8/layout/hierarchy1"/>
    <dgm:cxn modelId="{FD4AF454-FD4E-47CC-BF5A-9AE55621C3C9}" type="presParOf" srcId="{202EC7BB-0C5A-4588-B8A5-F746E1797FDE}" destId="{2F0E8B93-FEB9-4546-8A2D-410488C7EBD9}" srcOrd="0" destOrd="0" presId="urn:microsoft.com/office/officeart/2005/8/layout/hierarchy1"/>
    <dgm:cxn modelId="{C314751F-C47A-41BE-A58C-8A6873197C5F}" type="presParOf" srcId="{202EC7BB-0C5A-4588-B8A5-F746E1797FDE}" destId="{B17B7698-5C4B-49FC-95C0-82007282E93F}" srcOrd="1" destOrd="0" presId="urn:microsoft.com/office/officeart/2005/8/layout/hierarchy1"/>
    <dgm:cxn modelId="{12E3E763-2A86-4755-9D69-FE55736337F2}" type="presParOf" srcId="{B17B7698-5C4B-49FC-95C0-82007282E93F}" destId="{1C5A3A99-85A1-4689-AA99-22C01E0927FA}" srcOrd="0" destOrd="0" presId="urn:microsoft.com/office/officeart/2005/8/layout/hierarchy1"/>
    <dgm:cxn modelId="{867C1A10-2A65-4832-BF73-8C9574252FE0}" type="presParOf" srcId="{1C5A3A99-85A1-4689-AA99-22C01E0927FA}" destId="{8C7512A0-AE95-4A10-B588-7BF4F439B100}" srcOrd="0" destOrd="0" presId="urn:microsoft.com/office/officeart/2005/8/layout/hierarchy1"/>
    <dgm:cxn modelId="{7999432A-1644-4D69-9E32-578A890573A8}" type="presParOf" srcId="{1C5A3A99-85A1-4689-AA99-22C01E0927FA}" destId="{C383B9D6-BACE-49A3-BDA6-EDE8BECA2B5B}" srcOrd="1" destOrd="0" presId="urn:microsoft.com/office/officeart/2005/8/layout/hierarchy1"/>
    <dgm:cxn modelId="{5CB1CACD-960A-4850-966E-DA3A65A5999E}" type="presParOf" srcId="{B17B7698-5C4B-49FC-95C0-82007282E93F}" destId="{E4DA02BB-2744-46FC-9810-2FABE4FC405C}" srcOrd="1" destOrd="0" presId="urn:microsoft.com/office/officeart/2005/8/layout/hierarchy1"/>
    <dgm:cxn modelId="{1F1EE707-C16D-4B0F-91B0-206ACB01FE14}" type="presParOf" srcId="{202EC7BB-0C5A-4588-B8A5-F746E1797FDE}" destId="{4CCFDD1B-ED03-45A3-B155-0D977D45F1FC}" srcOrd="2" destOrd="0" presId="urn:microsoft.com/office/officeart/2005/8/layout/hierarchy1"/>
    <dgm:cxn modelId="{4674EC43-DFCC-4A6B-8897-1DFD60E25790}" type="presParOf" srcId="{202EC7BB-0C5A-4588-B8A5-F746E1797FDE}" destId="{AFBA5303-2F60-408F-AE72-3B48264839BE}" srcOrd="3" destOrd="0" presId="urn:microsoft.com/office/officeart/2005/8/layout/hierarchy1"/>
    <dgm:cxn modelId="{004D0496-6972-4244-8318-A3CAEE21479D}" type="presParOf" srcId="{AFBA5303-2F60-408F-AE72-3B48264839BE}" destId="{34F21F16-3BEF-43AB-B252-65BADEAB7012}" srcOrd="0" destOrd="0" presId="urn:microsoft.com/office/officeart/2005/8/layout/hierarchy1"/>
    <dgm:cxn modelId="{E46CD50E-25D8-4C72-AF12-12646D871D53}" type="presParOf" srcId="{34F21F16-3BEF-43AB-B252-65BADEAB7012}" destId="{3BC9F215-AA55-4A1A-80F2-D0003DB2F985}" srcOrd="0" destOrd="0" presId="urn:microsoft.com/office/officeart/2005/8/layout/hierarchy1"/>
    <dgm:cxn modelId="{B3CB511B-F716-4816-BCE9-86D2E394CD49}" type="presParOf" srcId="{34F21F16-3BEF-43AB-B252-65BADEAB7012}" destId="{C159D7EB-93A1-4C3F-9215-9D95F99FBBAA}" srcOrd="1" destOrd="0" presId="urn:microsoft.com/office/officeart/2005/8/layout/hierarchy1"/>
    <dgm:cxn modelId="{3F296346-EB69-4887-AB48-7088F5A5E041}" type="presParOf" srcId="{AFBA5303-2F60-408F-AE72-3B48264839BE}" destId="{5B32763F-8F58-4FFE-94D6-69F5EBA0628F}" srcOrd="1" destOrd="0" presId="urn:microsoft.com/office/officeart/2005/8/layout/hierarchy1"/>
    <dgm:cxn modelId="{52EB15EA-487D-4514-A993-7CA0F101C46E}" type="presParOf" srcId="{5B32763F-8F58-4FFE-94D6-69F5EBA0628F}" destId="{3E97E1B0-8746-44F0-88F4-3097D95428A0}" srcOrd="0" destOrd="0" presId="urn:microsoft.com/office/officeart/2005/8/layout/hierarchy1"/>
    <dgm:cxn modelId="{996B1A40-AD44-459D-949F-58817F927073}" type="presParOf" srcId="{5B32763F-8F58-4FFE-94D6-69F5EBA0628F}" destId="{8A2BC423-5FED-4DD1-9A4A-BBA6DF0A4FF7}" srcOrd="1" destOrd="0" presId="urn:microsoft.com/office/officeart/2005/8/layout/hierarchy1"/>
    <dgm:cxn modelId="{7298504A-91D0-4670-BE81-9745087A037D}" type="presParOf" srcId="{8A2BC423-5FED-4DD1-9A4A-BBA6DF0A4FF7}" destId="{860611D0-EB73-4E4F-BDDB-792A1648048D}" srcOrd="0" destOrd="0" presId="urn:microsoft.com/office/officeart/2005/8/layout/hierarchy1"/>
    <dgm:cxn modelId="{3860617E-0455-4D25-846A-73537032A9F3}" type="presParOf" srcId="{860611D0-EB73-4E4F-BDDB-792A1648048D}" destId="{A891929F-50B8-4EB6-95BD-80C84665AFE6}" srcOrd="0" destOrd="0" presId="urn:microsoft.com/office/officeart/2005/8/layout/hierarchy1"/>
    <dgm:cxn modelId="{786CF6E1-D9B8-48C5-BCB1-57813ED8CA7D}" type="presParOf" srcId="{860611D0-EB73-4E4F-BDDB-792A1648048D}" destId="{C2D8BEBE-237A-414B-9DBC-E25B49C0C1BA}" srcOrd="1" destOrd="0" presId="urn:microsoft.com/office/officeart/2005/8/layout/hierarchy1"/>
    <dgm:cxn modelId="{66D7A008-B568-4F98-9984-504F9BB31768}" type="presParOf" srcId="{8A2BC423-5FED-4DD1-9A4A-BBA6DF0A4FF7}" destId="{690B498D-55E5-4746-8C9C-F8F1B335A428}" srcOrd="1" destOrd="0" presId="urn:microsoft.com/office/officeart/2005/8/layout/hierarchy1"/>
    <dgm:cxn modelId="{8C91FFC6-FC1D-4C32-9F0E-671FA2BF0917}" type="presParOf" srcId="{5B32763F-8F58-4FFE-94D6-69F5EBA0628F}" destId="{627FCE86-B813-4AA2-BF34-08B3A1B85BD6}" srcOrd="2" destOrd="0" presId="urn:microsoft.com/office/officeart/2005/8/layout/hierarchy1"/>
    <dgm:cxn modelId="{BBF9F367-7FBD-4889-9745-469939725190}" type="presParOf" srcId="{5B32763F-8F58-4FFE-94D6-69F5EBA0628F}" destId="{584DDACB-DA34-46AF-B464-63448BA9E8E7}" srcOrd="3" destOrd="0" presId="urn:microsoft.com/office/officeart/2005/8/layout/hierarchy1"/>
    <dgm:cxn modelId="{DEED66C1-DF32-4E33-9286-4315668D38DF}" type="presParOf" srcId="{584DDACB-DA34-46AF-B464-63448BA9E8E7}" destId="{9703048D-5A25-43F6-8D17-2FE42260A52C}" srcOrd="0" destOrd="0" presId="urn:microsoft.com/office/officeart/2005/8/layout/hierarchy1"/>
    <dgm:cxn modelId="{FD4D602D-8FF5-4B03-A146-F0513408ADE1}" type="presParOf" srcId="{9703048D-5A25-43F6-8D17-2FE42260A52C}" destId="{A711716D-DC2F-4548-A0E5-7E43808B80D5}" srcOrd="0" destOrd="0" presId="urn:microsoft.com/office/officeart/2005/8/layout/hierarchy1"/>
    <dgm:cxn modelId="{3ACB66BB-ADFA-49AF-97AF-220CE1FB860C}" type="presParOf" srcId="{9703048D-5A25-43F6-8D17-2FE42260A52C}" destId="{57EB52D1-EFAA-4000-BF03-4A3C8B371B51}" srcOrd="1" destOrd="0" presId="urn:microsoft.com/office/officeart/2005/8/layout/hierarchy1"/>
    <dgm:cxn modelId="{626B489A-42F5-4139-9FAB-E63F4ADF09B7}" type="presParOf" srcId="{584DDACB-DA34-46AF-B464-63448BA9E8E7}" destId="{14C6AD13-BBBC-455A-A6A1-0F543EF4474A}" srcOrd="1" destOrd="0" presId="urn:microsoft.com/office/officeart/2005/8/layout/hierarchy1"/>
    <dgm:cxn modelId="{1313382C-E48E-4534-9F61-9CAB52CB245D}" type="presParOf" srcId="{5B32763F-8F58-4FFE-94D6-69F5EBA0628F}" destId="{D3FFCBD5-ACE4-4224-9701-8D77F4FFDF89}" srcOrd="4" destOrd="0" presId="urn:microsoft.com/office/officeart/2005/8/layout/hierarchy1"/>
    <dgm:cxn modelId="{CF698A93-7850-4B32-A001-A8685E28A00C}" type="presParOf" srcId="{5B32763F-8F58-4FFE-94D6-69F5EBA0628F}" destId="{30D77CC0-EC12-44AE-ABF3-F845B3FCD29F}" srcOrd="5" destOrd="0" presId="urn:microsoft.com/office/officeart/2005/8/layout/hierarchy1"/>
    <dgm:cxn modelId="{94EA8088-26F8-452B-A58A-4BCC95BDA9FE}" type="presParOf" srcId="{30D77CC0-EC12-44AE-ABF3-F845B3FCD29F}" destId="{5ED802AC-340B-49A5-89CB-102CDDE6245E}" srcOrd="0" destOrd="0" presId="urn:microsoft.com/office/officeart/2005/8/layout/hierarchy1"/>
    <dgm:cxn modelId="{8B306F9E-DB7D-4421-B99A-5F210F0E286D}" type="presParOf" srcId="{5ED802AC-340B-49A5-89CB-102CDDE6245E}" destId="{0706A6C6-7B49-48F7-A97D-75206C32A94D}" srcOrd="0" destOrd="0" presId="urn:microsoft.com/office/officeart/2005/8/layout/hierarchy1"/>
    <dgm:cxn modelId="{7B618997-62E5-44F8-AB16-CB29707FD734}" type="presParOf" srcId="{5ED802AC-340B-49A5-89CB-102CDDE6245E}" destId="{1357CB96-2D90-4057-9252-8C77BB79D1DB}" srcOrd="1" destOrd="0" presId="urn:microsoft.com/office/officeart/2005/8/layout/hierarchy1"/>
    <dgm:cxn modelId="{A64EBB64-0F51-420A-937F-0DC2064374FD}" type="presParOf" srcId="{30D77CC0-EC12-44AE-ABF3-F845B3FCD29F}" destId="{96236D2F-C394-4768-B47B-0B825715BCE9}" srcOrd="1" destOrd="0" presId="urn:microsoft.com/office/officeart/2005/8/layout/hierarchy1"/>
    <dgm:cxn modelId="{6799388D-D38E-4B7D-8580-B05111EDC7F2}" type="presParOf" srcId="{5B32763F-8F58-4FFE-94D6-69F5EBA0628F}" destId="{F18388E2-565F-4710-B0AF-405410CE1437}" srcOrd="6" destOrd="0" presId="urn:microsoft.com/office/officeart/2005/8/layout/hierarchy1"/>
    <dgm:cxn modelId="{6AC10BF6-0FA8-41FC-BA4B-155129371996}" type="presParOf" srcId="{5B32763F-8F58-4FFE-94D6-69F5EBA0628F}" destId="{1835F7E5-86EC-47E6-9B4E-6B69914A937C}" srcOrd="7" destOrd="0" presId="urn:microsoft.com/office/officeart/2005/8/layout/hierarchy1"/>
    <dgm:cxn modelId="{ADC38D77-F26F-40DC-B50E-55EA218C9733}" type="presParOf" srcId="{1835F7E5-86EC-47E6-9B4E-6B69914A937C}" destId="{4E3179C4-5FB0-4E8E-87BE-B833747C6B73}" srcOrd="0" destOrd="0" presId="urn:microsoft.com/office/officeart/2005/8/layout/hierarchy1"/>
    <dgm:cxn modelId="{637FC49B-EA45-4DCB-A251-1632D9E7AA48}" type="presParOf" srcId="{4E3179C4-5FB0-4E8E-87BE-B833747C6B73}" destId="{7DCBB6E1-ED1B-4645-8F21-67AC37456406}" srcOrd="0" destOrd="0" presId="urn:microsoft.com/office/officeart/2005/8/layout/hierarchy1"/>
    <dgm:cxn modelId="{90695B9C-0E95-4C25-9521-D54AE6420B40}" type="presParOf" srcId="{4E3179C4-5FB0-4E8E-87BE-B833747C6B73}" destId="{C220A5E9-523D-4007-AABE-88D6FD8F343C}" srcOrd="1" destOrd="0" presId="urn:microsoft.com/office/officeart/2005/8/layout/hierarchy1"/>
    <dgm:cxn modelId="{5E967A9A-EF57-4FCA-842A-6087E7764CC6}" type="presParOf" srcId="{1835F7E5-86EC-47E6-9B4E-6B69914A937C}" destId="{45A48EA8-D1BF-42BB-A1EF-B6797AE25880}" srcOrd="1" destOrd="0" presId="urn:microsoft.com/office/officeart/2005/8/layout/hierarchy1"/>
    <dgm:cxn modelId="{37B748A7-F820-4954-9D30-3139647182AD}" type="presParOf" srcId="{202EC7BB-0C5A-4588-B8A5-F746E1797FDE}" destId="{9857FE94-28DE-4625-A8C8-A8E7ED1E3B49}" srcOrd="4" destOrd="0" presId="urn:microsoft.com/office/officeart/2005/8/layout/hierarchy1"/>
    <dgm:cxn modelId="{82063A01-981E-497C-93E7-48FC14B96FEA}" type="presParOf" srcId="{202EC7BB-0C5A-4588-B8A5-F746E1797FDE}" destId="{014DA20D-E921-4540-97F1-25F2E8D9B83F}" srcOrd="5" destOrd="0" presId="urn:microsoft.com/office/officeart/2005/8/layout/hierarchy1"/>
    <dgm:cxn modelId="{8C1A9A06-0696-4CB4-A994-896AE9CDFD8A}" type="presParOf" srcId="{014DA20D-E921-4540-97F1-25F2E8D9B83F}" destId="{7C718CEB-BC13-48DA-B054-56B25D576904}" srcOrd="0" destOrd="0" presId="urn:microsoft.com/office/officeart/2005/8/layout/hierarchy1"/>
    <dgm:cxn modelId="{F4A3F791-4DAA-49F4-95F7-C33CF35010F1}" type="presParOf" srcId="{7C718CEB-BC13-48DA-B054-56B25D576904}" destId="{6EB8D394-437B-4BA4-A3AC-AAE939A54A98}" srcOrd="0" destOrd="0" presId="urn:microsoft.com/office/officeart/2005/8/layout/hierarchy1"/>
    <dgm:cxn modelId="{686A1E83-5302-4A9E-9A00-F93F382BD449}" type="presParOf" srcId="{7C718CEB-BC13-48DA-B054-56B25D576904}" destId="{8AAD8D68-702A-4391-8B34-50F4F5C7B19A}" srcOrd="1" destOrd="0" presId="urn:microsoft.com/office/officeart/2005/8/layout/hierarchy1"/>
    <dgm:cxn modelId="{B6ED5FBF-D4C9-45F6-A3BC-D41ED2770B3C}" type="presParOf" srcId="{014DA20D-E921-4540-97F1-25F2E8D9B83F}" destId="{FFBB0E3C-3248-4F58-83F0-C816689F0439}" srcOrd="1" destOrd="0" presId="urn:microsoft.com/office/officeart/2005/8/layout/hierarchy1"/>
    <dgm:cxn modelId="{09CF582D-89CE-49B9-9E64-2D79379AE7C3}" type="presParOf" srcId="{202EC7BB-0C5A-4588-B8A5-F746E1797FDE}" destId="{4D97D0A5-8FA6-40CF-867F-A10DBE37697E}" srcOrd="6" destOrd="0" presId="urn:microsoft.com/office/officeart/2005/8/layout/hierarchy1"/>
    <dgm:cxn modelId="{BB2FAC3B-40D3-4E36-9C3F-CAD0F4FE1263}" type="presParOf" srcId="{202EC7BB-0C5A-4588-B8A5-F746E1797FDE}" destId="{03116521-88A5-40E1-938F-912DE0D0380F}" srcOrd="7" destOrd="0" presId="urn:microsoft.com/office/officeart/2005/8/layout/hierarchy1"/>
    <dgm:cxn modelId="{4672459D-8669-47F2-9AE4-5AA26503885A}" type="presParOf" srcId="{03116521-88A5-40E1-938F-912DE0D0380F}" destId="{757C62BB-8C3A-4D5E-AB76-C1A3E122D41F}" srcOrd="0" destOrd="0" presId="urn:microsoft.com/office/officeart/2005/8/layout/hierarchy1"/>
    <dgm:cxn modelId="{04FAAF75-8013-403B-9742-7C5FA08B296C}" type="presParOf" srcId="{757C62BB-8C3A-4D5E-AB76-C1A3E122D41F}" destId="{F1F8FCE7-9F96-41F2-8800-FEFBB128A0BC}" srcOrd="0" destOrd="0" presId="urn:microsoft.com/office/officeart/2005/8/layout/hierarchy1"/>
    <dgm:cxn modelId="{04E4701F-1270-4E05-8FC9-81A1928E1AD6}" type="presParOf" srcId="{757C62BB-8C3A-4D5E-AB76-C1A3E122D41F}" destId="{6F1D3350-AB67-43E8-8954-09E838B0371F}" srcOrd="1" destOrd="0" presId="urn:microsoft.com/office/officeart/2005/8/layout/hierarchy1"/>
    <dgm:cxn modelId="{9D41F53C-9BE0-444E-BE80-EBA513D91926}" type="presParOf" srcId="{03116521-88A5-40E1-938F-912DE0D0380F}" destId="{5E2D4E1A-7FB2-4C74-A86F-AC5818BF33EE}"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2BC02-20C5-4060-B29F-FFB66800C5C3}" type="doc">
      <dgm:prSet loTypeId="urn:microsoft.com/office/officeart/2005/8/layout/default#1" loCatId="list" qsTypeId="urn:microsoft.com/office/officeart/2005/8/quickstyle/3d1" qsCatId="3D" csTypeId="urn:microsoft.com/office/officeart/2005/8/colors/colorful2" csCatId="colorful" phldr="1"/>
      <dgm:spPr/>
      <dgm:t>
        <a:bodyPr/>
        <a:lstStyle/>
        <a:p>
          <a:endParaRPr lang="zh-CN" altLang="en-US"/>
        </a:p>
      </dgm:t>
    </dgm:pt>
    <dgm:pt modelId="{C690A537-C7E8-476F-94F6-E319E907BEEC}">
      <dgm:prSet phldrT="[文本]" custT="1"/>
      <dgm:spPr>
        <a:solidFill>
          <a:schemeClr val="accent1">
            <a:lumMod val="50000"/>
          </a:schemeClr>
        </a:solidFill>
      </dgm:spPr>
      <dgm:t>
        <a:bodyPr/>
        <a:lstStyle/>
        <a:p>
          <a:r>
            <a:rPr lang="zh-CN" altLang="en-US" sz="2000" dirty="0"/>
            <a:t>用例视图</a:t>
          </a:r>
          <a:endParaRPr lang="en-US" altLang="zh-CN" sz="2000" dirty="0"/>
        </a:p>
        <a:p>
          <a:r>
            <a:rPr lang="zh-CN" altLang="en-US" sz="2000" dirty="0"/>
            <a:t>（</a:t>
          </a:r>
          <a:r>
            <a:rPr lang="en-US" altLang="zh-CN" sz="2000" dirty="0"/>
            <a:t>Use Case View</a:t>
          </a:r>
          <a:r>
            <a:rPr lang="zh-CN" altLang="en-US" sz="2000" dirty="0"/>
            <a:t>）</a:t>
          </a:r>
        </a:p>
      </dgm:t>
    </dgm:pt>
    <dgm:pt modelId="{98981666-D307-4768-8CAD-6E4196187417}" cxnId="{2FD67377-F63F-4A08-A1D6-4ECEF61669D0}" type="parTrans">
      <dgm:prSet/>
      <dgm:spPr/>
      <dgm:t>
        <a:bodyPr/>
        <a:lstStyle/>
        <a:p>
          <a:endParaRPr lang="zh-CN" altLang="en-US" sz="2000"/>
        </a:p>
      </dgm:t>
    </dgm:pt>
    <dgm:pt modelId="{43E0A226-7AF7-42A9-ACF2-E667E40275C0}" cxnId="{2FD67377-F63F-4A08-A1D6-4ECEF61669D0}" type="sibTrans">
      <dgm:prSet/>
      <dgm:spPr/>
      <dgm:t>
        <a:bodyPr/>
        <a:lstStyle/>
        <a:p>
          <a:endParaRPr lang="zh-CN" altLang="en-US" sz="2000"/>
        </a:p>
      </dgm:t>
    </dgm:pt>
    <dgm:pt modelId="{26C9B357-E57C-4B65-BF8B-08235AD9F277}">
      <dgm:prSet phldrT="[文本]" custT="1"/>
      <dgm:spPr>
        <a:solidFill>
          <a:schemeClr val="accent1">
            <a:lumMod val="75000"/>
          </a:schemeClr>
        </a:solidFill>
      </dgm:spPr>
      <dgm:t>
        <a:bodyPr/>
        <a:lstStyle/>
        <a:p>
          <a:r>
            <a:rPr lang="zh-CN" altLang="en-US" sz="2000" dirty="0"/>
            <a:t>逻辑视图</a:t>
          </a:r>
          <a:endParaRPr lang="en-US" altLang="zh-CN" sz="2000" dirty="0"/>
        </a:p>
        <a:p>
          <a:r>
            <a:rPr lang="zh-CN" altLang="en-US" sz="2000" dirty="0"/>
            <a:t>（</a:t>
          </a:r>
          <a:r>
            <a:rPr lang="en-US" altLang="zh-CN" sz="2000" dirty="0"/>
            <a:t>Logical View</a:t>
          </a:r>
          <a:r>
            <a:rPr lang="zh-CN" altLang="en-US" sz="2000" dirty="0"/>
            <a:t>）</a:t>
          </a:r>
        </a:p>
      </dgm:t>
    </dgm:pt>
    <dgm:pt modelId="{5680692C-BB1C-4687-B5CF-0AA2AF052A8B}" cxnId="{E77BC7DB-A5AB-4847-8EA7-C1271809060D}" type="parTrans">
      <dgm:prSet/>
      <dgm:spPr/>
      <dgm:t>
        <a:bodyPr/>
        <a:lstStyle/>
        <a:p>
          <a:endParaRPr lang="zh-CN" altLang="en-US" sz="2000"/>
        </a:p>
      </dgm:t>
    </dgm:pt>
    <dgm:pt modelId="{54655A1A-862A-4698-BAE1-425B17FAD5E8}" cxnId="{E77BC7DB-A5AB-4847-8EA7-C1271809060D}" type="sibTrans">
      <dgm:prSet/>
      <dgm:spPr/>
      <dgm:t>
        <a:bodyPr/>
        <a:lstStyle/>
        <a:p>
          <a:endParaRPr lang="zh-CN" altLang="en-US" sz="2000"/>
        </a:p>
      </dgm:t>
    </dgm:pt>
    <dgm:pt modelId="{7A63FAC4-F4E1-41BD-AFF0-BDD3BADBF1E6}">
      <dgm:prSet phldrT="[文本]" custT="1"/>
      <dgm:spPr>
        <a:solidFill>
          <a:schemeClr val="accent1"/>
        </a:solidFill>
      </dgm:spPr>
      <dgm:t>
        <a:bodyPr/>
        <a:lstStyle/>
        <a:p>
          <a:r>
            <a:rPr lang="zh-CN" altLang="en-US" sz="2000" dirty="0">
              <a:effectLst>
                <a:outerShdw blurRad="38100" dist="38100" dir="2700000" algn="tl">
                  <a:srgbClr val="000000">
                    <a:alpha val="43137"/>
                  </a:srgbClr>
                </a:outerShdw>
              </a:effectLst>
            </a:rPr>
            <a:t>并发视图</a:t>
          </a:r>
        </a:p>
        <a:p>
          <a:r>
            <a:rPr lang="zh-CN" altLang="en-US" sz="2000" dirty="0">
              <a:effectLst>
                <a:outerShdw blurRad="38100" dist="38100" dir="2700000" algn="tl">
                  <a:srgbClr val="000000">
                    <a:alpha val="43137"/>
                  </a:srgbClr>
                </a:outerShdw>
              </a:effectLst>
            </a:rPr>
            <a:t>（</a:t>
          </a:r>
          <a:r>
            <a:rPr lang="en-US" altLang="zh-CN" sz="2000" dirty="0">
              <a:effectLst>
                <a:outerShdw blurRad="38100" dist="38100" dir="2700000" algn="tl">
                  <a:srgbClr val="000000">
                    <a:alpha val="43137"/>
                  </a:srgbClr>
                </a:outerShdw>
              </a:effectLst>
            </a:rPr>
            <a:t>Concurrent View</a:t>
          </a:r>
          <a:r>
            <a:rPr lang="zh-CN" altLang="en-US" sz="2000" dirty="0">
              <a:effectLst>
                <a:outerShdw blurRad="38100" dist="38100" dir="2700000" algn="tl">
                  <a:srgbClr val="000000">
                    <a:alpha val="43137"/>
                  </a:srgbClr>
                </a:outerShdw>
              </a:effectLst>
            </a:rPr>
            <a:t>）</a:t>
          </a:r>
        </a:p>
      </dgm:t>
    </dgm:pt>
    <dgm:pt modelId="{D7B22AD4-3474-4F81-BC7C-00D01ACA4E3E}" cxnId="{3E44909C-6A1E-4DFD-86A3-7488D9B9F1AC}" type="parTrans">
      <dgm:prSet/>
      <dgm:spPr/>
      <dgm:t>
        <a:bodyPr/>
        <a:lstStyle/>
        <a:p>
          <a:endParaRPr lang="zh-CN" altLang="en-US" sz="2000"/>
        </a:p>
      </dgm:t>
    </dgm:pt>
    <dgm:pt modelId="{6906C942-A34C-4F25-96FD-040A8AA75B82}" cxnId="{3E44909C-6A1E-4DFD-86A3-7488D9B9F1AC}" type="sibTrans">
      <dgm:prSet/>
      <dgm:spPr/>
      <dgm:t>
        <a:bodyPr/>
        <a:lstStyle/>
        <a:p>
          <a:endParaRPr lang="zh-CN" altLang="en-US" sz="2000"/>
        </a:p>
      </dgm:t>
    </dgm:pt>
    <dgm:pt modelId="{965E8E30-6A72-4BB4-A03C-FC1A88E80C96}">
      <dgm:prSet phldrT="[文本]" custT="1">
        <dgm:style>
          <a:lnRef idx="0">
            <a:schemeClr val="accent6"/>
          </a:lnRef>
          <a:fillRef idx="3">
            <a:schemeClr val="accent6"/>
          </a:fillRef>
          <a:effectRef idx="3">
            <a:schemeClr val="accent6"/>
          </a:effectRef>
          <a:fontRef idx="minor">
            <a:schemeClr val="lt1"/>
          </a:fontRef>
        </dgm:style>
      </dgm:prSet>
      <dgm:spPr/>
      <dgm:t>
        <a:bodyPr/>
        <a:lstStyle/>
        <a:p>
          <a:r>
            <a:rPr lang="zh-CN" altLang="en-US" sz="2000" dirty="0">
              <a:effectLst>
                <a:outerShdw blurRad="38100" dist="38100" dir="2700000" algn="tl">
                  <a:srgbClr val="000000">
                    <a:alpha val="43137"/>
                  </a:srgbClr>
                </a:outerShdw>
              </a:effectLst>
            </a:rPr>
            <a:t>组件视图</a:t>
          </a:r>
          <a:endParaRPr lang="en-US" altLang="zh-CN" sz="2000" dirty="0">
            <a:effectLst>
              <a:outerShdw blurRad="38100" dist="38100" dir="2700000" algn="tl">
                <a:srgbClr val="000000">
                  <a:alpha val="43137"/>
                </a:srgbClr>
              </a:outerShdw>
            </a:effectLst>
          </a:endParaRPr>
        </a:p>
        <a:p>
          <a:r>
            <a:rPr lang="zh-CN" altLang="en-US" sz="2000" dirty="0">
              <a:effectLst>
                <a:outerShdw blurRad="38100" dist="38100" dir="2700000" algn="tl">
                  <a:srgbClr val="000000">
                    <a:alpha val="43137"/>
                  </a:srgbClr>
                </a:outerShdw>
              </a:effectLst>
            </a:rPr>
            <a:t>（</a:t>
          </a:r>
          <a:r>
            <a:rPr lang="en-US" altLang="zh-CN" sz="2000" dirty="0">
              <a:effectLst>
                <a:outerShdw blurRad="38100" dist="38100" dir="2700000" algn="tl">
                  <a:srgbClr val="000000">
                    <a:alpha val="43137"/>
                  </a:srgbClr>
                </a:outerShdw>
              </a:effectLst>
            </a:rPr>
            <a:t>Component View</a:t>
          </a:r>
          <a:r>
            <a:rPr lang="zh-CN" altLang="en-US" sz="2000" dirty="0">
              <a:effectLst>
                <a:outerShdw blurRad="38100" dist="38100" dir="2700000" algn="tl">
                  <a:srgbClr val="000000">
                    <a:alpha val="43137"/>
                  </a:srgbClr>
                </a:outerShdw>
              </a:effectLst>
            </a:rPr>
            <a:t>）</a:t>
          </a:r>
        </a:p>
      </dgm:t>
    </dgm:pt>
    <dgm:pt modelId="{636779B5-D4BD-4127-9F95-904D8E6C8CFB}" cxnId="{0990C9EB-24D7-4ABB-882C-3BB7D1C74D83}" type="parTrans">
      <dgm:prSet/>
      <dgm:spPr/>
      <dgm:t>
        <a:bodyPr/>
        <a:lstStyle/>
        <a:p>
          <a:endParaRPr lang="zh-CN" altLang="en-US" sz="2000"/>
        </a:p>
      </dgm:t>
    </dgm:pt>
    <dgm:pt modelId="{F3725EAE-66A0-4808-A3F4-B610438049F1}" cxnId="{0990C9EB-24D7-4ABB-882C-3BB7D1C74D83}" type="sibTrans">
      <dgm:prSet/>
      <dgm:spPr/>
      <dgm:t>
        <a:bodyPr/>
        <a:lstStyle/>
        <a:p>
          <a:endParaRPr lang="zh-CN" altLang="en-US" sz="2000"/>
        </a:p>
      </dgm:t>
    </dgm:pt>
    <dgm:pt modelId="{18F2DC7C-FD7D-4507-AB38-BC4489A1B0E6}">
      <dgm:prSet phldrT="[文本]" custT="1">
        <dgm:style>
          <a:lnRef idx="0">
            <a:schemeClr val="accent2"/>
          </a:lnRef>
          <a:fillRef idx="3">
            <a:schemeClr val="accent2"/>
          </a:fillRef>
          <a:effectRef idx="3">
            <a:schemeClr val="accent2"/>
          </a:effectRef>
          <a:fontRef idx="minor">
            <a:schemeClr val="lt1"/>
          </a:fontRef>
        </dgm:style>
      </dgm:prSet>
      <dgm:spPr/>
      <dgm:t>
        <a:bodyPr/>
        <a:lstStyle/>
        <a:p>
          <a:r>
            <a:rPr lang="zh-CN" altLang="en-US" sz="2000" dirty="0"/>
            <a:t>配置视图</a:t>
          </a:r>
          <a:endParaRPr lang="en-US" altLang="zh-CN" sz="2000" dirty="0"/>
        </a:p>
        <a:p>
          <a:r>
            <a:rPr lang="zh-CN" altLang="en-US" sz="2000" dirty="0"/>
            <a:t>（</a:t>
          </a:r>
          <a:r>
            <a:rPr lang="en-US" altLang="zh-CN" sz="2000" dirty="0"/>
            <a:t>Deployment View</a:t>
          </a:r>
          <a:r>
            <a:rPr lang="zh-CN" altLang="en-US" sz="2000" dirty="0"/>
            <a:t>）</a:t>
          </a:r>
        </a:p>
      </dgm:t>
    </dgm:pt>
    <dgm:pt modelId="{75B285B4-9560-42A9-BD82-FBE0555F31A3}" cxnId="{6E268A43-5F80-4BC7-8ED9-1C6C50C2B053}" type="parTrans">
      <dgm:prSet/>
      <dgm:spPr/>
      <dgm:t>
        <a:bodyPr/>
        <a:lstStyle/>
        <a:p>
          <a:endParaRPr lang="zh-CN" altLang="en-US" sz="2000"/>
        </a:p>
      </dgm:t>
    </dgm:pt>
    <dgm:pt modelId="{E57CFFBA-A67C-4F10-92A6-19D889E4412B}" cxnId="{6E268A43-5F80-4BC7-8ED9-1C6C50C2B053}" type="sibTrans">
      <dgm:prSet/>
      <dgm:spPr/>
      <dgm:t>
        <a:bodyPr/>
        <a:lstStyle/>
        <a:p>
          <a:endParaRPr lang="zh-CN" altLang="en-US" sz="2000"/>
        </a:p>
      </dgm:t>
    </dgm:pt>
    <dgm:pt modelId="{FBD2581B-99B2-462C-8F31-0A96906E3BD9}" type="pres">
      <dgm:prSet presAssocID="{4322BC02-20C5-4060-B29F-FFB66800C5C3}" presName="diagram" presStyleCnt="0">
        <dgm:presLayoutVars>
          <dgm:dir/>
          <dgm:resizeHandles val="exact"/>
        </dgm:presLayoutVars>
      </dgm:prSet>
      <dgm:spPr/>
      <dgm:t>
        <a:bodyPr/>
        <a:lstStyle/>
        <a:p>
          <a:endParaRPr lang="zh-CN" altLang="en-US"/>
        </a:p>
      </dgm:t>
    </dgm:pt>
    <dgm:pt modelId="{2D777079-D83D-4476-8408-E7145C42AABE}" type="pres">
      <dgm:prSet presAssocID="{C690A537-C7E8-476F-94F6-E319E907BEEC}" presName="node" presStyleLbl="node1" presStyleIdx="0" presStyleCnt="5" custScaleX="125851">
        <dgm:presLayoutVars>
          <dgm:bulletEnabled val="1"/>
        </dgm:presLayoutVars>
      </dgm:prSet>
      <dgm:spPr/>
      <dgm:t>
        <a:bodyPr/>
        <a:lstStyle/>
        <a:p>
          <a:endParaRPr lang="zh-CN" altLang="en-US"/>
        </a:p>
      </dgm:t>
    </dgm:pt>
    <dgm:pt modelId="{54A12B72-C147-4040-BD40-688485804178}" type="pres">
      <dgm:prSet presAssocID="{43E0A226-7AF7-42A9-ACF2-E667E40275C0}" presName="sibTrans" presStyleCnt="0"/>
      <dgm:spPr/>
    </dgm:pt>
    <dgm:pt modelId="{53D264F4-578A-47E2-8B63-E137F143A5CC}" type="pres">
      <dgm:prSet presAssocID="{26C9B357-E57C-4B65-BF8B-08235AD9F277}" presName="node" presStyleLbl="node1" presStyleIdx="1" presStyleCnt="5" custScaleX="114451">
        <dgm:presLayoutVars>
          <dgm:bulletEnabled val="1"/>
        </dgm:presLayoutVars>
      </dgm:prSet>
      <dgm:spPr/>
      <dgm:t>
        <a:bodyPr/>
        <a:lstStyle/>
        <a:p>
          <a:endParaRPr lang="zh-CN" altLang="en-US"/>
        </a:p>
      </dgm:t>
    </dgm:pt>
    <dgm:pt modelId="{8D7B8313-9E45-4E03-BAD0-CDAFC4BE872E}" type="pres">
      <dgm:prSet presAssocID="{54655A1A-862A-4698-BAE1-425B17FAD5E8}" presName="sibTrans" presStyleCnt="0"/>
      <dgm:spPr/>
    </dgm:pt>
    <dgm:pt modelId="{DD94AC18-2BB3-4263-8CD7-E2814C89EB06}" type="pres">
      <dgm:prSet presAssocID="{7A63FAC4-F4E1-41BD-AFF0-BDD3BADBF1E6}" presName="node" presStyleLbl="node1" presStyleIdx="2" presStyleCnt="5" custScaleX="124763" custLinFactNeighborX="30125" custLinFactNeighborY="1025">
        <dgm:presLayoutVars>
          <dgm:bulletEnabled val="1"/>
        </dgm:presLayoutVars>
      </dgm:prSet>
      <dgm:spPr/>
      <dgm:t>
        <a:bodyPr/>
        <a:lstStyle/>
        <a:p>
          <a:endParaRPr lang="zh-CN" altLang="en-US"/>
        </a:p>
      </dgm:t>
    </dgm:pt>
    <dgm:pt modelId="{E3C355CA-5A44-4CF2-8B48-B21D1237ED8E}" type="pres">
      <dgm:prSet presAssocID="{6906C942-A34C-4F25-96FD-040A8AA75B82}" presName="sibTrans" presStyleCnt="0"/>
      <dgm:spPr/>
    </dgm:pt>
    <dgm:pt modelId="{D9D41D01-CD7B-4165-9CE0-961C224B04F5}" type="pres">
      <dgm:prSet presAssocID="{965E8E30-6A72-4BB4-A03C-FC1A88E80C96}" presName="node" presStyleLbl="node1" presStyleIdx="3" presStyleCnt="5" custScaleX="126719" custLinFactNeighborY="35863">
        <dgm:presLayoutVars>
          <dgm:bulletEnabled val="1"/>
        </dgm:presLayoutVars>
      </dgm:prSet>
      <dgm:spPr/>
      <dgm:t>
        <a:bodyPr/>
        <a:lstStyle/>
        <a:p>
          <a:endParaRPr lang="zh-CN" altLang="en-US"/>
        </a:p>
      </dgm:t>
    </dgm:pt>
    <dgm:pt modelId="{D7F3F8AC-A5CD-4D78-B937-EB56CEE90869}" type="pres">
      <dgm:prSet presAssocID="{F3725EAE-66A0-4808-A3F4-B610438049F1}" presName="sibTrans" presStyleCnt="0"/>
      <dgm:spPr/>
    </dgm:pt>
    <dgm:pt modelId="{87A67EAD-03ED-42DE-B4B4-B10B4FDB968C}" type="pres">
      <dgm:prSet presAssocID="{18F2DC7C-FD7D-4507-AB38-BC4489A1B0E6}" presName="node" presStyleLbl="node1" presStyleIdx="4" presStyleCnt="5" custScaleX="127319" custLinFactNeighborY="35863">
        <dgm:presLayoutVars>
          <dgm:bulletEnabled val="1"/>
        </dgm:presLayoutVars>
      </dgm:prSet>
      <dgm:spPr/>
      <dgm:t>
        <a:bodyPr/>
        <a:lstStyle/>
        <a:p>
          <a:endParaRPr lang="zh-CN" altLang="en-US"/>
        </a:p>
      </dgm:t>
    </dgm:pt>
  </dgm:ptLst>
  <dgm:cxnLst>
    <dgm:cxn modelId="{6E268A43-5F80-4BC7-8ED9-1C6C50C2B053}" srcId="{4322BC02-20C5-4060-B29F-FFB66800C5C3}" destId="{18F2DC7C-FD7D-4507-AB38-BC4489A1B0E6}" srcOrd="4" destOrd="0" parTransId="{75B285B4-9560-42A9-BD82-FBE0555F31A3}" sibTransId="{E57CFFBA-A67C-4F10-92A6-19D889E4412B}"/>
    <dgm:cxn modelId="{6C801412-B39C-42B0-9CDA-4C58DE8F0201}" type="presOf" srcId="{26C9B357-E57C-4B65-BF8B-08235AD9F277}" destId="{53D264F4-578A-47E2-8B63-E137F143A5CC}" srcOrd="0" destOrd="0" presId="urn:microsoft.com/office/officeart/2005/8/layout/default#1"/>
    <dgm:cxn modelId="{E77BC7DB-A5AB-4847-8EA7-C1271809060D}" srcId="{4322BC02-20C5-4060-B29F-FFB66800C5C3}" destId="{26C9B357-E57C-4B65-BF8B-08235AD9F277}" srcOrd="1" destOrd="0" parTransId="{5680692C-BB1C-4687-B5CF-0AA2AF052A8B}" sibTransId="{54655A1A-862A-4698-BAE1-425B17FAD5E8}"/>
    <dgm:cxn modelId="{2FD67377-F63F-4A08-A1D6-4ECEF61669D0}" srcId="{4322BC02-20C5-4060-B29F-FFB66800C5C3}" destId="{C690A537-C7E8-476F-94F6-E319E907BEEC}" srcOrd="0" destOrd="0" parTransId="{98981666-D307-4768-8CAD-6E4196187417}" sibTransId="{43E0A226-7AF7-42A9-ACF2-E667E40275C0}"/>
    <dgm:cxn modelId="{6FAD03B9-2656-49B2-AFC2-9AC82CD20F5C}" type="presOf" srcId="{4322BC02-20C5-4060-B29F-FFB66800C5C3}" destId="{FBD2581B-99B2-462C-8F31-0A96906E3BD9}" srcOrd="0" destOrd="0" presId="urn:microsoft.com/office/officeart/2005/8/layout/default#1"/>
    <dgm:cxn modelId="{3E44909C-6A1E-4DFD-86A3-7488D9B9F1AC}" srcId="{4322BC02-20C5-4060-B29F-FFB66800C5C3}" destId="{7A63FAC4-F4E1-41BD-AFF0-BDD3BADBF1E6}" srcOrd="2" destOrd="0" parTransId="{D7B22AD4-3474-4F81-BC7C-00D01ACA4E3E}" sibTransId="{6906C942-A34C-4F25-96FD-040A8AA75B82}"/>
    <dgm:cxn modelId="{DCF80C5D-B9D1-42F6-91FE-3F18FA7D88C2}" type="presOf" srcId="{18F2DC7C-FD7D-4507-AB38-BC4489A1B0E6}" destId="{87A67EAD-03ED-42DE-B4B4-B10B4FDB968C}" srcOrd="0" destOrd="0" presId="urn:microsoft.com/office/officeart/2005/8/layout/default#1"/>
    <dgm:cxn modelId="{0990C9EB-24D7-4ABB-882C-3BB7D1C74D83}" srcId="{4322BC02-20C5-4060-B29F-FFB66800C5C3}" destId="{965E8E30-6A72-4BB4-A03C-FC1A88E80C96}" srcOrd="3" destOrd="0" parTransId="{636779B5-D4BD-4127-9F95-904D8E6C8CFB}" sibTransId="{F3725EAE-66A0-4808-A3F4-B610438049F1}"/>
    <dgm:cxn modelId="{4D57B367-41E0-4CFF-961E-2C65724FBD7D}" type="presOf" srcId="{7A63FAC4-F4E1-41BD-AFF0-BDD3BADBF1E6}" destId="{DD94AC18-2BB3-4263-8CD7-E2814C89EB06}" srcOrd="0" destOrd="0" presId="urn:microsoft.com/office/officeart/2005/8/layout/default#1"/>
    <dgm:cxn modelId="{77C4FBEB-ED5C-4E8D-905A-05A1AE2A309E}" type="presOf" srcId="{965E8E30-6A72-4BB4-A03C-FC1A88E80C96}" destId="{D9D41D01-CD7B-4165-9CE0-961C224B04F5}" srcOrd="0" destOrd="0" presId="urn:microsoft.com/office/officeart/2005/8/layout/default#1"/>
    <dgm:cxn modelId="{B704EE73-8E49-4522-B2AE-5340C5EADE20}" type="presOf" srcId="{C690A537-C7E8-476F-94F6-E319E907BEEC}" destId="{2D777079-D83D-4476-8408-E7145C42AABE}" srcOrd="0" destOrd="0" presId="urn:microsoft.com/office/officeart/2005/8/layout/default#1"/>
    <dgm:cxn modelId="{6BD71FD8-948F-400A-B923-D0F89E8B4A97}" type="presParOf" srcId="{FBD2581B-99B2-462C-8F31-0A96906E3BD9}" destId="{2D777079-D83D-4476-8408-E7145C42AABE}" srcOrd="0" destOrd="0" presId="urn:microsoft.com/office/officeart/2005/8/layout/default#1"/>
    <dgm:cxn modelId="{3C40638A-641A-4026-B8B7-1777B91FFA60}" type="presParOf" srcId="{FBD2581B-99B2-462C-8F31-0A96906E3BD9}" destId="{54A12B72-C147-4040-BD40-688485804178}" srcOrd="1" destOrd="0" presId="urn:microsoft.com/office/officeart/2005/8/layout/default#1"/>
    <dgm:cxn modelId="{9B5F7A6D-606B-4452-B01D-3940B5E4FD3E}" type="presParOf" srcId="{FBD2581B-99B2-462C-8F31-0A96906E3BD9}" destId="{53D264F4-578A-47E2-8B63-E137F143A5CC}" srcOrd="2" destOrd="0" presId="urn:microsoft.com/office/officeart/2005/8/layout/default#1"/>
    <dgm:cxn modelId="{7355C78E-088D-4591-A2E9-A8C2B560DE26}" type="presParOf" srcId="{FBD2581B-99B2-462C-8F31-0A96906E3BD9}" destId="{8D7B8313-9E45-4E03-BAD0-CDAFC4BE872E}" srcOrd="3" destOrd="0" presId="urn:microsoft.com/office/officeart/2005/8/layout/default#1"/>
    <dgm:cxn modelId="{96807110-579B-4CB0-86B8-D68606925B26}" type="presParOf" srcId="{FBD2581B-99B2-462C-8F31-0A96906E3BD9}" destId="{DD94AC18-2BB3-4263-8CD7-E2814C89EB06}" srcOrd="4" destOrd="0" presId="urn:microsoft.com/office/officeart/2005/8/layout/default#1"/>
    <dgm:cxn modelId="{626FFE7D-A8D2-4F51-9EEF-15BD11361608}" type="presParOf" srcId="{FBD2581B-99B2-462C-8F31-0A96906E3BD9}" destId="{E3C355CA-5A44-4CF2-8B48-B21D1237ED8E}" srcOrd="5" destOrd="0" presId="urn:microsoft.com/office/officeart/2005/8/layout/default#1"/>
    <dgm:cxn modelId="{26BD52C1-C6D6-4B0D-A7A4-E92EF3FB9C8C}" type="presParOf" srcId="{FBD2581B-99B2-462C-8F31-0A96906E3BD9}" destId="{D9D41D01-CD7B-4165-9CE0-961C224B04F5}" srcOrd="6" destOrd="0" presId="urn:microsoft.com/office/officeart/2005/8/layout/default#1"/>
    <dgm:cxn modelId="{8111BD78-07B8-492F-9760-FB742AD19916}" type="presParOf" srcId="{FBD2581B-99B2-462C-8F31-0A96906E3BD9}" destId="{D7F3F8AC-A5CD-4D78-B937-EB56CEE90869}" srcOrd="7" destOrd="0" presId="urn:microsoft.com/office/officeart/2005/8/layout/default#1"/>
    <dgm:cxn modelId="{002EAB0E-75E9-437D-A6C5-514839F0CC45}" type="presParOf" srcId="{FBD2581B-99B2-462C-8F31-0A96906E3BD9}" destId="{87A67EAD-03ED-42DE-B4B4-B10B4FDB968C}" srcOrd="8" destOrd="0" presId="urn:microsoft.com/office/officeart/2005/8/layout/defaul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37E589-E127-43B0-BF5D-47F000FFE26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13D9C9B1-D2DB-491E-A898-F3D62B118F55}">
      <dgm:prSet phldrT="[文本]" custT="1"/>
      <dgm:spPr/>
      <dgm:t>
        <a:bodyPr/>
        <a:lstStyle/>
        <a:p>
          <a:r>
            <a:rPr lang="zh-CN" altLang="en-US" sz="2000" dirty="0" smtClean="0"/>
            <a:t>用例模型</a:t>
          </a:r>
          <a:endParaRPr lang="zh-CN" altLang="en-US" sz="2000" dirty="0"/>
        </a:p>
      </dgm:t>
    </dgm:pt>
    <dgm:pt modelId="{61839717-16A1-46EE-9235-6C22FD81BF99}" cxnId="{51D69409-717C-4131-AA11-102B90DA61FD}" type="parTrans">
      <dgm:prSet/>
      <dgm:spPr/>
      <dgm:t>
        <a:bodyPr/>
        <a:lstStyle/>
        <a:p>
          <a:endParaRPr lang="zh-CN" altLang="en-US" sz="1600"/>
        </a:p>
      </dgm:t>
    </dgm:pt>
    <dgm:pt modelId="{FEC7742E-8EC2-40F7-AB87-60F04745222B}" cxnId="{51D69409-717C-4131-AA11-102B90DA61FD}" type="sibTrans">
      <dgm:prSet/>
      <dgm:spPr/>
      <dgm:t>
        <a:bodyPr/>
        <a:lstStyle/>
        <a:p>
          <a:endParaRPr lang="zh-CN" altLang="en-US" sz="1600"/>
        </a:p>
      </dgm:t>
    </dgm:pt>
    <dgm:pt modelId="{4030DE58-2CC2-4734-966E-05E1A5E665C1}">
      <dgm:prSet phldrT="[文本]" custT="1"/>
      <dgm:spPr/>
      <dgm:t>
        <a:bodyPr/>
        <a:lstStyle/>
        <a:p>
          <a:r>
            <a:rPr lang="zh-CN" altLang="en-US" sz="1600" dirty="0" smtClean="0">
              <a:latin typeface="+mj-ea"/>
              <a:ea typeface="+mj-ea"/>
            </a:rPr>
            <a:t>用例模型从用户的角度描述系统需求，是所有开发活动的指南 </a:t>
          </a:r>
          <a:endParaRPr lang="zh-CN" altLang="en-US" sz="1600" dirty="0">
            <a:latin typeface="+mj-ea"/>
            <a:ea typeface="+mj-ea"/>
          </a:endParaRPr>
        </a:p>
      </dgm:t>
    </dgm:pt>
    <dgm:pt modelId="{D3632108-3C3F-47A0-822A-E77C41C3DD71}" cxnId="{42EE8247-8B81-4C8D-B480-F427C49EC20E}" type="parTrans">
      <dgm:prSet/>
      <dgm:spPr/>
      <dgm:t>
        <a:bodyPr/>
        <a:lstStyle/>
        <a:p>
          <a:endParaRPr lang="zh-CN" altLang="en-US" sz="1600"/>
        </a:p>
      </dgm:t>
    </dgm:pt>
    <dgm:pt modelId="{0C2F4229-0C8A-4585-9671-DA8B0F50CEE0}" cxnId="{42EE8247-8B81-4C8D-B480-F427C49EC20E}" type="sibTrans">
      <dgm:prSet/>
      <dgm:spPr/>
      <dgm:t>
        <a:bodyPr/>
        <a:lstStyle/>
        <a:p>
          <a:endParaRPr lang="zh-CN" altLang="en-US" sz="1600"/>
        </a:p>
      </dgm:t>
    </dgm:pt>
    <dgm:pt modelId="{789C2C55-29D9-4E43-B84C-FFFFAD04681B}">
      <dgm:prSet phldrT="[文本]" custT="1"/>
      <dgm:spPr/>
      <dgm:t>
        <a:bodyPr/>
        <a:lstStyle/>
        <a:p>
          <a:r>
            <a:rPr lang="zh-CN" altLang="en-US" sz="2000" dirty="0" smtClean="0"/>
            <a:t>静态模型</a:t>
          </a:r>
          <a:endParaRPr lang="zh-CN" altLang="en-US" sz="2000" dirty="0"/>
        </a:p>
      </dgm:t>
    </dgm:pt>
    <dgm:pt modelId="{91D6E749-A0C8-4C03-8033-37EF357FD34B}" cxnId="{489A6321-3CBB-4F4F-9AF1-6E87C10CF026}" type="parTrans">
      <dgm:prSet/>
      <dgm:spPr/>
      <dgm:t>
        <a:bodyPr/>
        <a:lstStyle/>
        <a:p>
          <a:endParaRPr lang="zh-CN" altLang="en-US" sz="1600"/>
        </a:p>
      </dgm:t>
    </dgm:pt>
    <dgm:pt modelId="{DD351B94-16C4-4F55-A62A-56DE13FFA83F}" cxnId="{489A6321-3CBB-4F4F-9AF1-6E87C10CF026}" type="sibTrans">
      <dgm:prSet/>
      <dgm:spPr/>
      <dgm:t>
        <a:bodyPr/>
        <a:lstStyle/>
        <a:p>
          <a:endParaRPr lang="zh-CN" altLang="en-US" sz="1600"/>
        </a:p>
      </dgm:t>
    </dgm:pt>
    <dgm:pt modelId="{5151DDA0-0774-4824-8237-89EFEF29FDF0}">
      <dgm:prSet phldrT="[文本]" custT="1"/>
      <dgm:spPr/>
      <dgm:t>
        <a:bodyPr/>
        <a:lstStyle/>
        <a:p>
          <a:pPr>
            <a:lnSpc>
              <a:spcPct val="80000"/>
            </a:lnSpc>
            <a:spcAft>
              <a:spcPts val="0"/>
            </a:spcAft>
          </a:pPr>
          <a:r>
            <a:rPr lang="zh-CN" altLang="zh-CN" sz="1600" dirty="0" smtClean="0">
              <a:latin typeface="+mj-ea"/>
              <a:ea typeface="+mj-ea"/>
            </a:rPr>
            <a:t>静态模型描述系统的元素及元素间的关系</a:t>
          </a:r>
          <a:r>
            <a:rPr lang="zh-CN" altLang="en-US" sz="1600" dirty="0" smtClean="0">
              <a:latin typeface="+mj-ea"/>
              <a:ea typeface="+mj-ea"/>
            </a:rPr>
            <a:t>，</a:t>
          </a:r>
          <a:r>
            <a:rPr lang="zh-CN" altLang="zh-CN" sz="1600" dirty="0" smtClean="0">
              <a:latin typeface="+mj-ea"/>
              <a:ea typeface="+mj-ea"/>
            </a:rPr>
            <a:t>主要描述类、接口、用例、协作、组件、结点等体现系统结构的事物 </a:t>
          </a:r>
          <a:endParaRPr lang="zh-CN" altLang="en-US" sz="1600" dirty="0">
            <a:latin typeface="+mj-ea"/>
            <a:ea typeface="+mj-ea"/>
          </a:endParaRPr>
        </a:p>
      </dgm:t>
    </dgm:pt>
    <dgm:pt modelId="{E01F4344-099E-490D-900F-C2B6C4C363A0}" cxnId="{6F106E80-4D25-4EFD-9184-E439562431E4}" type="parTrans">
      <dgm:prSet/>
      <dgm:spPr/>
      <dgm:t>
        <a:bodyPr/>
        <a:lstStyle/>
        <a:p>
          <a:endParaRPr lang="zh-CN" altLang="en-US" sz="1600"/>
        </a:p>
      </dgm:t>
    </dgm:pt>
    <dgm:pt modelId="{7A19D988-42E3-4068-A8D8-FB1DDBF63B06}" cxnId="{6F106E80-4D25-4EFD-9184-E439562431E4}" type="sibTrans">
      <dgm:prSet/>
      <dgm:spPr/>
      <dgm:t>
        <a:bodyPr/>
        <a:lstStyle/>
        <a:p>
          <a:endParaRPr lang="zh-CN" altLang="en-US" sz="1600"/>
        </a:p>
      </dgm:t>
    </dgm:pt>
    <dgm:pt modelId="{7457F350-C43E-49D4-8059-B8C220F4EC02}">
      <dgm:prSet phldrT="[文本]" custT="1"/>
      <dgm:spPr/>
      <dgm:t>
        <a:bodyPr/>
        <a:lstStyle/>
        <a:p>
          <a:pPr>
            <a:lnSpc>
              <a:spcPct val="80000"/>
            </a:lnSpc>
            <a:spcAft>
              <a:spcPts val="0"/>
            </a:spcAft>
          </a:pPr>
          <a:r>
            <a:rPr lang="zh-CN" altLang="zh-CN" sz="1600" dirty="0" smtClean="0">
              <a:latin typeface="+mj-ea"/>
              <a:ea typeface="+mj-ea"/>
            </a:rPr>
            <a:t>静态模型使用的图包括用例图、类图、包图、对象图、构件图、部署图 </a:t>
          </a:r>
          <a:endParaRPr lang="zh-CN" altLang="en-US" sz="1600" dirty="0">
            <a:latin typeface="+mj-ea"/>
            <a:ea typeface="+mj-ea"/>
          </a:endParaRPr>
        </a:p>
      </dgm:t>
    </dgm:pt>
    <dgm:pt modelId="{447A36A4-8E5A-4076-98AE-EBFF54F0102F}" cxnId="{037BADB3-BF7D-474F-989E-EBE6053B313E}" type="parTrans">
      <dgm:prSet/>
      <dgm:spPr/>
      <dgm:t>
        <a:bodyPr/>
        <a:lstStyle/>
        <a:p>
          <a:endParaRPr lang="zh-CN" altLang="en-US" sz="1600"/>
        </a:p>
      </dgm:t>
    </dgm:pt>
    <dgm:pt modelId="{E2F14108-D1D5-4B2C-97B7-27F7D539099A}" cxnId="{037BADB3-BF7D-474F-989E-EBE6053B313E}" type="sibTrans">
      <dgm:prSet/>
      <dgm:spPr/>
      <dgm:t>
        <a:bodyPr/>
        <a:lstStyle/>
        <a:p>
          <a:endParaRPr lang="zh-CN" altLang="en-US" sz="1600"/>
        </a:p>
      </dgm:t>
    </dgm:pt>
    <dgm:pt modelId="{61EB1708-AC08-4C27-A53B-2A88C34F3C37}">
      <dgm:prSet phldrT="[文本]" custT="1"/>
      <dgm:spPr/>
      <dgm:t>
        <a:bodyPr/>
        <a:lstStyle/>
        <a:p>
          <a:r>
            <a:rPr lang="zh-CN" altLang="en-US" sz="2000" dirty="0" smtClean="0"/>
            <a:t>动态模型</a:t>
          </a:r>
          <a:endParaRPr lang="zh-CN" altLang="en-US" sz="2000" dirty="0"/>
        </a:p>
      </dgm:t>
    </dgm:pt>
    <dgm:pt modelId="{2C724602-FCC9-4A3F-9138-3F284CB988B4}" cxnId="{3442F7CA-AA8E-4A8D-B71E-70FC09EE6644}" type="parTrans">
      <dgm:prSet/>
      <dgm:spPr/>
      <dgm:t>
        <a:bodyPr/>
        <a:lstStyle/>
        <a:p>
          <a:endParaRPr lang="zh-CN" altLang="en-US" sz="1600"/>
        </a:p>
      </dgm:t>
    </dgm:pt>
    <dgm:pt modelId="{B2F37C16-91AC-4D38-A2D1-B16FA1235E96}" cxnId="{3442F7CA-AA8E-4A8D-B71E-70FC09EE6644}" type="sibTrans">
      <dgm:prSet/>
      <dgm:spPr/>
      <dgm:t>
        <a:bodyPr/>
        <a:lstStyle/>
        <a:p>
          <a:endParaRPr lang="zh-CN" altLang="en-US" sz="1600"/>
        </a:p>
      </dgm:t>
    </dgm:pt>
    <dgm:pt modelId="{8C41B95C-FFE4-4C29-B831-D9B2B98048BA}">
      <dgm:prSet phldrT="[文本]" custT="1"/>
      <dgm:spPr/>
      <dgm:t>
        <a:bodyPr/>
        <a:lstStyle/>
        <a:p>
          <a:r>
            <a:rPr lang="zh-CN" altLang="en-US" sz="1600" dirty="0" smtClean="0">
              <a:latin typeface="+mj-ea"/>
              <a:ea typeface="+mj-ea"/>
            </a:rPr>
            <a:t>动态模型描述系统随时间的推移发生的行为</a:t>
          </a:r>
          <a:endParaRPr lang="zh-CN" altLang="en-US" sz="1600" dirty="0">
            <a:latin typeface="+mj-ea"/>
            <a:ea typeface="+mj-ea"/>
          </a:endParaRPr>
        </a:p>
      </dgm:t>
    </dgm:pt>
    <dgm:pt modelId="{E227851F-A523-4D99-8CFB-27A376F54C82}" cxnId="{C1DDFF92-8751-495C-B5D3-6E59D7DDF9F8}" type="parTrans">
      <dgm:prSet/>
      <dgm:spPr/>
      <dgm:t>
        <a:bodyPr/>
        <a:lstStyle/>
        <a:p>
          <a:endParaRPr lang="zh-CN" altLang="en-US" sz="1600"/>
        </a:p>
      </dgm:t>
    </dgm:pt>
    <dgm:pt modelId="{E28D0766-26AF-40F4-9970-36ECA5D3EE16}" cxnId="{C1DDFF92-8751-495C-B5D3-6E59D7DDF9F8}" type="sibTrans">
      <dgm:prSet/>
      <dgm:spPr/>
      <dgm:t>
        <a:bodyPr/>
        <a:lstStyle/>
        <a:p>
          <a:endParaRPr lang="zh-CN" altLang="en-US" sz="1600"/>
        </a:p>
      </dgm:t>
    </dgm:pt>
    <dgm:pt modelId="{073C00DC-EEBF-4BFC-A191-60601AC2F789}">
      <dgm:prSet custT="1"/>
      <dgm:spPr/>
      <dgm:t>
        <a:bodyPr/>
        <a:lstStyle/>
        <a:p>
          <a:r>
            <a:rPr lang="zh-CN" altLang="en-US" sz="1600" dirty="0" smtClean="0">
              <a:latin typeface="+mj-ea"/>
              <a:ea typeface="+mj-ea"/>
            </a:rPr>
            <a:t>用例模型定义了系统的用例、行为者及行为者与用例之间的交互行为 </a:t>
          </a:r>
          <a:endParaRPr lang="zh-CN" altLang="en-US" sz="1600" dirty="0">
            <a:latin typeface="+mj-ea"/>
            <a:ea typeface="+mj-ea"/>
          </a:endParaRPr>
        </a:p>
      </dgm:t>
    </dgm:pt>
    <dgm:pt modelId="{EFA7B275-5DAC-4583-94A4-FC80ED8AC980}" cxnId="{56F3C8F0-8E84-4E52-AB64-76257A7233A9}" type="parTrans">
      <dgm:prSet/>
      <dgm:spPr/>
      <dgm:t>
        <a:bodyPr/>
        <a:lstStyle/>
        <a:p>
          <a:endParaRPr lang="zh-CN" altLang="en-US"/>
        </a:p>
      </dgm:t>
    </dgm:pt>
    <dgm:pt modelId="{C8C50BDC-8553-4E73-A557-C71CD8DB4743}" cxnId="{56F3C8F0-8E84-4E52-AB64-76257A7233A9}" type="sibTrans">
      <dgm:prSet/>
      <dgm:spPr/>
      <dgm:t>
        <a:bodyPr/>
        <a:lstStyle/>
        <a:p>
          <a:endParaRPr lang="zh-CN" altLang="en-US"/>
        </a:p>
      </dgm:t>
    </dgm:pt>
    <dgm:pt modelId="{EEC0AEB9-EFF5-4273-B346-07ADCAB84959}">
      <dgm:prSet custT="1"/>
      <dgm:spPr/>
      <dgm:t>
        <a:bodyPr/>
        <a:lstStyle/>
        <a:p>
          <a:r>
            <a:rPr lang="zh-CN" altLang="en-US" sz="1600" dirty="0" smtClean="0">
              <a:latin typeface="+mj-ea"/>
              <a:ea typeface="+mj-ea"/>
            </a:rPr>
            <a:t>动态模型可以使用的</a:t>
          </a:r>
          <a:r>
            <a:rPr lang="en-US" altLang="en-US" sz="1600" dirty="0" smtClean="0">
              <a:latin typeface="+mj-ea"/>
              <a:ea typeface="+mj-ea"/>
            </a:rPr>
            <a:t>UML</a:t>
          </a:r>
          <a:r>
            <a:rPr lang="zh-CN" altLang="en-US" sz="1600" dirty="0" smtClean="0">
              <a:latin typeface="+mj-ea"/>
              <a:ea typeface="+mj-ea"/>
            </a:rPr>
            <a:t>图有状态图、顺序图、活动图、协作图 </a:t>
          </a:r>
          <a:endParaRPr lang="zh-CN" altLang="en-US" sz="1600" dirty="0">
            <a:latin typeface="+mj-ea"/>
            <a:ea typeface="+mj-ea"/>
          </a:endParaRPr>
        </a:p>
      </dgm:t>
    </dgm:pt>
    <dgm:pt modelId="{E4BA0D51-1015-485F-8EAF-E6E52F74F6CB}" cxnId="{5636A842-D3E3-402A-B94D-A6B3DDCFAE0E}" type="parTrans">
      <dgm:prSet/>
      <dgm:spPr/>
      <dgm:t>
        <a:bodyPr/>
        <a:lstStyle/>
        <a:p>
          <a:endParaRPr lang="zh-CN" altLang="en-US"/>
        </a:p>
      </dgm:t>
    </dgm:pt>
    <dgm:pt modelId="{82A56D4A-5260-4508-903A-DD25E3512576}" cxnId="{5636A842-D3E3-402A-B94D-A6B3DDCFAE0E}" type="sibTrans">
      <dgm:prSet/>
      <dgm:spPr/>
      <dgm:t>
        <a:bodyPr/>
        <a:lstStyle/>
        <a:p>
          <a:endParaRPr lang="zh-CN" altLang="en-US"/>
        </a:p>
      </dgm:t>
    </dgm:pt>
    <dgm:pt modelId="{2096838F-2823-4C99-B36A-CF5CA7652BC2}" type="pres">
      <dgm:prSet presAssocID="{1237E589-E127-43B0-BF5D-47F000FFE26D}" presName="Name0" presStyleCnt="0">
        <dgm:presLayoutVars>
          <dgm:dir/>
          <dgm:animLvl val="lvl"/>
          <dgm:resizeHandles val="exact"/>
        </dgm:presLayoutVars>
      </dgm:prSet>
      <dgm:spPr/>
      <dgm:t>
        <a:bodyPr/>
        <a:lstStyle/>
        <a:p>
          <a:endParaRPr lang="zh-CN" altLang="en-US"/>
        </a:p>
      </dgm:t>
    </dgm:pt>
    <dgm:pt modelId="{6A9AA3FC-69C1-4FAA-AF33-6BBC31E75DD1}" type="pres">
      <dgm:prSet presAssocID="{13D9C9B1-D2DB-491E-A898-F3D62B118F55}" presName="linNode" presStyleCnt="0"/>
      <dgm:spPr/>
    </dgm:pt>
    <dgm:pt modelId="{5519BF47-045C-497D-B67D-44D780AD017F}" type="pres">
      <dgm:prSet presAssocID="{13D9C9B1-D2DB-491E-A898-F3D62B118F55}" presName="parentText" presStyleLbl="node1" presStyleIdx="0" presStyleCnt="3" custScaleX="52867">
        <dgm:presLayoutVars>
          <dgm:chMax val="1"/>
          <dgm:bulletEnabled val="1"/>
        </dgm:presLayoutVars>
      </dgm:prSet>
      <dgm:spPr/>
      <dgm:t>
        <a:bodyPr/>
        <a:lstStyle/>
        <a:p>
          <a:endParaRPr lang="zh-CN" altLang="en-US"/>
        </a:p>
      </dgm:t>
    </dgm:pt>
    <dgm:pt modelId="{EE7B4099-BFA7-4528-BED6-372BBD8B0DF1}" type="pres">
      <dgm:prSet presAssocID="{13D9C9B1-D2DB-491E-A898-F3D62B118F55}" presName="descendantText" presStyleLbl="alignAccFollowNode1" presStyleIdx="0" presStyleCnt="3" custScaleX="153037" custScaleY="119181">
        <dgm:presLayoutVars>
          <dgm:bulletEnabled val="1"/>
        </dgm:presLayoutVars>
      </dgm:prSet>
      <dgm:spPr/>
      <dgm:t>
        <a:bodyPr/>
        <a:lstStyle/>
        <a:p>
          <a:endParaRPr lang="zh-CN" altLang="en-US"/>
        </a:p>
      </dgm:t>
    </dgm:pt>
    <dgm:pt modelId="{0F3FD6C6-C96F-48FB-AC10-C21C892F11C8}" type="pres">
      <dgm:prSet presAssocID="{FEC7742E-8EC2-40F7-AB87-60F04745222B}" presName="sp" presStyleCnt="0"/>
      <dgm:spPr/>
    </dgm:pt>
    <dgm:pt modelId="{225A437B-3C91-42C6-8E3E-53542325277D}" type="pres">
      <dgm:prSet presAssocID="{789C2C55-29D9-4E43-B84C-FFFFAD04681B}" presName="linNode" presStyleCnt="0"/>
      <dgm:spPr/>
    </dgm:pt>
    <dgm:pt modelId="{D71316F5-C96B-4A67-91E5-64400786C557}" type="pres">
      <dgm:prSet presAssocID="{789C2C55-29D9-4E43-B84C-FFFFAD04681B}" presName="parentText" presStyleLbl="node1" presStyleIdx="1" presStyleCnt="3" custScaleX="56072">
        <dgm:presLayoutVars>
          <dgm:chMax val="1"/>
          <dgm:bulletEnabled val="1"/>
        </dgm:presLayoutVars>
      </dgm:prSet>
      <dgm:spPr/>
      <dgm:t>
        <a:bodyPr/>
        <a:lstStyle/>
        <a:p>
          <a:endParaRPr lang="zh-CN" altLang="en-US"/>
        </a:p>
      </dgm:t>
    </dgm:pt>
    <dgm:pt modelId="{EDAD53D5-B37E-442E-B5AE-AB663CD01B3E}" type="pres">
      <dgm:prSet presAssocID="{789C2C55-29D9-4E43-B84C-FFFFAD04681B}" presName="descendantText" presStyleLbl="alignAccFollowNode1" presStyleIdx="1" presStyleCnt="3" custScaleX="157978" custScaleY="131282">
        <dgm:presLayoutVars>
          <dgm:bulletEnabled val="1"/>
        </dgm:presLayoutVars>
      </dgm:prSet>
      <dgm:spPr/>
      <dgm:t>
        <a:bodyPr/>
        <a:lstStyle/>
        <a:p>
          <a:endParaRPr lang="zh-CN" altLang="en-US"/>
        </a:p>
      </dgm:t>
    </dgm:pt>
    <dgm:pt modelId="{F52FF3F7-2F43-489B-B988-2E7E3DD6CB48}" type="pres">
      <dgm:prSet presAssocID="{DD351B94-16C4-4F55-A62A-56DE13FFA83F}" presName="sp" presStyleCnt="0"/>
      <dgm:spPr/>
    </dgm:pt>
    <dgm:pt modelId="{C3E3E58F-9339-4BD6-AA8D-AD0E43F3FFC1}" type="pres">
      <dgm:prSet presAssocID="{61EB1708-AC08-4C27-A53B-2A88C34F3C37}" presName="linNode" presStyleCnt="0"/>
      <dgm:spPr/>
    </dgm:pt>
    <dgm:pt modelId="{492FD039-AC58-433B-B0B9-F865639056A6}" type="pres">
      <dgm:prSet presAssocID="{61EB1708-AC08-4C27-A53B-2A88C34F3C37}" presName="parentText" presStyleLbl="node1" presStyleIdx="2" presStyleCnt="3" custScaleX="54052">
        <dgm:presLayoutVars>
          <dgm:chMax val="1"/>
          <dgm:bulletEnabled val="1"/>
        </dgm:presLayoutVars>
      </dgm:prSet>
      <dgm:spPr/>
      <dgm:t>
        <a:bodyPr/>
        <a:lstStyle/>
        <a:p>
          <a:endParaRPr lang="zh-CN" altLang="en-US"/>
        </a:p>
      </dgm:t>
    </dgm:pt>
    <dgm:pt modelId="{28192C03-195B-4CA5-99E4-6357B78E7B9A}" type="pres">
      <dgm:prSet presAssocID="{61EB1708-AC08-4C27-A53B-2A88C34F3C37}" presName="descendantText" presStyleLbl="alignAccFollowNode1" presStyleIdx="2" presStyleCnt="3" custScaleX="157984" custScaleY="116217">
        <dgm:presLayoutVars>
          <dgm:bulletEnabled val="1"/>
        </dgm:presLayoutVars>
      </dgm:prSet>
      <dgm:spPr/>
      <dgm:t>
        <a:bodyPr/>
        <a:lstStyle/>
        <a:p>
          <a:endParaRPr lang="zh-CN" altLang="en-US"/>
        </a:p>
      </dgm:t>
    </dgm:pt>
  </dgm:ptLst>
  <dgm:cxnLst>
    <dgm:cxn modelId="{037BADB3-BF7D-474F-989E-EBE6053B313E}" srcId="{789C2C55-29D9-4E43-B84C-FFFFAD04681B}" destId="{7457F350-C43E-49D4-8059-B8C220F4EC02}" srcOrd="1" destOrd="0" parTransId="{447A36A4-8E5A-4076-98AE-EBFF54F0102F}" sibTransId="{E2F14108-D1D5-4B2C-97B7-27F7D539099A}"/>
    <dgm:cxn modelId="{128800CA-8519-4539-8A45-1634AF39338E}" type="presOf" srcId="{7457F350-C43E-49D4-8059-B8C220F4EC02}" destId="{EDAD53D5-B37E-442E-B5AE-AB663CD01B3E}" srcOrd="0" destOrd="1" presId="urn:microsoft.com/office/officeart/2005/8/layout/vList5"/>
    <dgm:cxn modelId="{489A6321-3CBB-4F4F-9AF1-6E87C10CF026}" srcId="{1237E589-E127-43B0-BF5D-47F000FFE26D}" destId="{789C2C55-29D9-4E43-B84C-FFFFAD04681B}" srcOrd="1" destOrd="0" parTransId="{91D6E749-A0C8-4C03-8033-37EF357FD34B}" sibTransId="{DD351B94-16C4-4F55-A62A-56DE13FFA83F}"/>
    <dgm:cxn modelId="{51D69409-717C-4131-AA11-102B90DA61FD}" srcId="{1237E589-E127-43B0-BF5D-47F000FFE26D}" destId="{13D9C9B1-D2DB-491E-A898-F3D62B118F55}" srcOrd="0" destOrd="0" parTransId="{61839717-16A1-46EE-9235-6C22FD81BF99}" sibTransId="{FEC7742E-8EC2-40F7-AB87-60F04745222B}"/>
    <dgm:cxn modelId="{C1DDFF92-8751-495C-B5D3-6E59D7DDF9F8}" srcId="{61EB1708-AC08-4C27-A53B-2A88C34F3C37}" destId="{8C41B95C-FFE4-4C29-B831-D9B2B98048BA}" srcOrd="0" destOrd="0" parTransId="{E227851F-A523-4D99-8CFB-27A376F54C82}" sibTransId="{E28D0766-26AF-40F4-9970-36ECA5D3EE16}"/>
    <dgm:cxn modelId="{2050116E-6613-447A-949E-4B9885C7DE33}" type="presOf" srcId="{5151DDA0-0774-4824-8237-89EFEF29FDF0}" destId="{EDAD53D5-B37E-442E-B5AE-AB663CD01B3E}" srcOrd="0" destOrd="0" presId="urn:microsoft.com/office/officeart/2005/8/layout/vList5"/>
    <dgm:cxn modelId="{A62BE273-FE41-426C-A3E5-171A8EAD714C}" type="presOf" srcId="{073C00DC-EEBF-4BFC-A191-60601AC2F789}" destId="{EE7B4099-BFA7-4528-BED6-372BBD8B0DF1}" srcOrd="0" destOrd="1" presId="urn:microsoft.com/office/officeart/2005/8/layout/vList5"/>
    <dgm:cxn modelId="{C98BC655-B3A7-40F4-897C-90F9A57C8B92}" type="presOf" srcId="{61EB1708-AC08-4C27-A53B-2A88C34F3C37}" destId="{492FD039-AC58-433B-B0B9-F865639056A6}" srcOrd="0" destOrd="0" presId="urn:microsoft.com/office/officeart/2005/8/layout/vList5"/>
    <dgm:cxn modelId="{8635B045-ED20-4B1F-AC2B-E06FF255ED31}" type="presOf" srcId="{13D9C9B1-D2DB-491E-A898-F3D62B118F55}" destId="{5519BF47-045C-497D-B67D-44D780AD017F}" srcOrd="0" destOrd="0" presId="urn:microsoft.com/office/officeart/2005/8/layout/vList5"/>
    <dgm:cxn modelId="{42EE8247-8B81-4C8D-B480-F427C49EC20E}" srcId="{13D9C9B1-D2DB-491E-A898-F3D62B118F55}" destId="{4030DE58-2CC2-4734-966E-05E1A5E665C1}" srcOrd="0" destOrd="0" parTransId="{D3632108-3C3F-47A0-822A-E77C41C3DD71}" sibTransId="{0C2F4229-0C8A-4585-9671-DA8B0F50CEE0}"/>
    <dgm:cxn modelId="{6F2BDB10-81E8-4AB0-8D56-16631E76185B}" type="presOf" srcId="{EEC0AEB9-EFF5-4273-B346-07ADCAB84959}" destId="{28192C03-195B-4CA5-99E4-6357B78E7B9A}" srcOrd="0" destOrd="1" presId="urn:microsoft.com/office/officeart/2005/8/layout/vList5"/>
    <dgm:cxn modelId="{18483F0B-E80A-44ED-9996-0E46F79A8332}" type="presOf" srcId="{8C41B95C-FFE4-4C29-B831-D9B2B98048BA}" destId="{28192C03-195B-4CA5-99E4-6357B78E7B9A}" srcOrd="0" destOrd="0" presId="urn:microsoft.com/office/officeart/2005/8/layout/vList5"/>
    <dgm:cxn modelId="{085EC368-8EC0-45C6-B0D7-45483BEFF023}" type="presOf" srcId="{789C2C55-29D9-4E43-B84C-FFFFAD04681B}" destId="{D71316F5-C96B-4A67-91E5-64400786C557}" srcOrd="0" destOrd="0" presId="urn:microsoft.com/office/officeart/2005/8/layout/vList5"/>
    <dgm:cxn modelId="{2084D22E-AE7A-49D9-A793-CE40C856BA12}" type="presOf" srcId="{4030DE58-2CC2-4734-966E-05E1A5E665C1}" destId="{EE7B4099-BFA7-4528-BED6-372BBD8B0DF1}" srcOrd="0" destOrd="0" presId="urn:microsoft.com/office/officeart/2005/8/layout/vList5"/>
    <dgm:cxn modelId="{3442F7CA-AA8E-4A8D-B71E-70FC09EE6644}" srcId="{1237E589-E127-43B0-BF5D-47F000FFE26D}" destId="{61EB1708-AC08-4C27-A53B-2A88C34F3C37}" srcOrd="2" destOrd="0" parTransId="{2C724602-FCC9-4A3F-9138-3F284CB988B4}" sibTransId="{B2F37C16-91AC-4D38-A2D1-B16FA1235E96}"/>
    <dgm:cxn modelId="{6F106E80-4D25-4EFD-9184-E439562431E4}" srcId="{789C2C55-29D9-4E43-B84C-FFFFAD04681B}" destId="{5151DDA0-0774-4824-8237-89EFEF29FDF0}" srcOrd="0" destOrd="0" parTransId="{E01F4344-099E-490D-900F-C2B6C4C363A0}" sibTransId="{7A19D988-42E3-4068-A8D8-FB1DDBF63B06}"/>
    <dgm:cxn modelId="{5636A842-D3E3-402A-B94D-A6B3DDCFAE0E}" srcId="{61EB1708-AC08-4C27-A53B-2A88C34F3C37}" destId="{EEC0AEB9-EFF5-4273-B346-07ADCAB84959}" srcOrd="1" destOrd="0" parTransId="{E4BA0D51-1015-485F-8EAF-E6E52F74F6CB}" sibTransId="{82A56D4A-5260-4508-903A-DD25E3512576}"/>
    <dgm:cxn modelId="{5D7ABD16-F260-43BB-B15A-3C11BA716514}" type="presOf" srcId="{1237E589-E127-43B0-BF5D-47F000FFE26D}" destId="{2096838F-2823-4C99-B36A-CF5CA7652BC2}" srcOrd="0" destOrd="0" presId="urn:microsoft.com/office/officeart/2005/8/layout/vList5"/>
    <dgm:cxn modelId="{56F3C8F0-8E84-4E52-AB64-76257A7233A9}" srcId="{13D9C9B1-D2DB-491E-A898-F3D62B118F55}" destId="{073C00DC-EEBF-4BFC-A191-60601AC2F789}" srcOrd="1" destOrd="0" parTransId="{EFA7B275-5DAC-4583-94A4-FC80ED8AC980}" sibTransId="{C8C50BDC-8553-4E73-A557-C71CD8DB4743}"/>
    <dgm:cxn modelId="{E7136061-C43D-4184-A361-7E324839EE3F}" type="presParOf" srcId="{2096838F-2823-4C99-B36A-CF5CA7652BC2}" destId="{6A9AA3FC-69C1-4FAA-AF33-6BBC31E75DD1}" srcOrd="0" destOrd="0" presId="urn:microsoft.com/office/officeart/2005/8/layout/vList5"/>
    <dgm:cxn modelId="{0501A72C-F613-4E5E-AD80-0FC167DECD69}" type="presParOf" srcId="{6A9AA3FC-69C1-4FAA-AF33-6BBC31E75DD1}" destId="{5519BF47-045C-497D-B67D-44D780AD017F}" srcOrd="0" destOrd="0" presId="urn:microsoft.com/office/officeart/2005/8/layout/vList5"/>
    <dgm:cxn modelId="{8E96390A-DE95-40B8-9FB2-7875332840FF}" type="presParOf" srcId="{6A9AA3FC-69C1-4FAA-AF33-6BBC31E75DD1}" destId="{EE7B4099-BFA7-4528-BED6-372BBD8B0DF1}" srcOrd="1" destOrd="0" presId="urn:microsoft.com/office/officeart/2005/8/layout/vList5"/>
    <dgm:cxn modelId="{85BF940D-818A-42A1-BBAD-81C30AF914F0}" type="presParOf" srcId="{2096838F-2823-4C99-B36A-CF5CA7652BC2}" destId="{0F3FD6C6-C96F-48FB-AC10-C21C892F11C8}" srcOrd="1" destOrd="0" presId="urn:microsoft.com/office/officeart/2005/8/layout/vList5"/>
    <dgm:cxn modelId="{001BD8DF-BB53-4798-9800-BB2B0BCCA5B6}" type="presParOf" srcId="{2096838F-2823-4C99-B36A-CF5CA7652BC2}" destId="{225A437B-3C91-42C6-8E3E-53542325277D}" srcOrd="2" destOrd="0" presId="urn:microsoft.com/office/officeart/2005/8/layout/vList5"/>
    <dgm:cxn modelId="{0F031AA0-7A94-4E68-B4BD-1E048470EE7A}" type="presParOf" srcId="{225A437B-3C91-42C6-8E3E-53542325277D}" destId="{D71316F5-C96B-4A67-91E5-64400786C557}" srcOrd="0" destOrd="0" presId="urn:microsoft.com/office/officeart/2005/8/layout/vList5"/>
    <dgm:cxn modelId="{C1AFF0F6-A8C4-4E2B-B560-12DC5B53F8E9}" type="presParOf" srcId="{225A437B-3C91-42C6-8E3E-53542325277D}" destId="{EDAD53D5-B37E-442E-B5AE-AB663CD01B3E}" srcOrd="1" destOrd="0" presId="urn:microsoft.com/office/officeart/2005/8/layout/vList5"/>
    <dgm:cxn modelId="{2B1F62A7-3CB4-46B9-9700-3D21FB54B269}" type="presParOf" srcId="{2096838F-2823-4C99-B36A-CF5CA7652BC2}" destId="{F52FF3F7-2F43-489B-B988-2E7E3DD6CB48}" srcOrd="3" destOrd="0" presId="urn:microsoft.com/office/officeart/2005/8/layout/vList5"/>
    <dgm:cxn modelId="{D866E6CA-3990-4F8A-B931-535C6B6708AB}" type="presParOf" srcId="{2096838F-2823-4C99-B36A-CF5CA7652BC2}" destId="{C3E3E58F-9339-4BD6-AA8D-AD0E43F3FFC1}" srcOrd="4" destOrd="0" presId="urn:microsoft.com/office/officeart/2005/8/layout/vList5"/>
    <dgm:cxn modelId="{B4DFEDD6-C0FA-404C-B153-D24B63DF147D}" type="presParOf" srcId="{C3E3E58F-9339-4BD6-AA8D-AD0E43F3FFC1}" destId="{492FD039-AC58-433B-B0B9-F865639056A6}" srcOrd="0" destOrd="0" presId="urn:microsoft.com/office/officeart/2005/8/layout/vList5"/>
    <dgm:cxn modelId="{7182D98B-8276-48B9-AC33-104D5693D3AE}" type="presParOf" srcId="{C3E3E58F-9339-4BD6-AA8D-AD0E43F3FFC1}" destId="{28192C03-195B-4CA5-99E4-6357B78E7B9A}"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BA9DD-75B8-4A4C-9076-2FA2ED24B653}">
      <dsp:nvSpPr>
        <dsp:cNvPr id="0" name=""/>
        <dsp:cNvSpPr/>
      </dsp:nvSpPr>
      <dsp:spPr>
        <a:xfrm rot="5400000">
          <a:off x="-172397" y="174411"/>
          <a:ext cx="1149317" cy="804522"/>
        </a:xfrm>
        <a:prstGeom prst="chevron">
          <a:avLst/>
        </a:prstGeom>
        <a:gradFill rotWithShape="0">
          <a:gsLst>
            <a:gs pos="0">
              <a:schemeClr val="accent2">
                <a:alpha val="90000"/>
                <a:hueOff val="0"/>
                <a:satOff val="0"/>
                <a:lumOff val="0"/>
                <a:alphaOff val="0"/>
                <a:tint val="100000"/>
                <a:shade val="85000"/>
                <a:satMod val="100000"/>
                <a:lumMod val="100000"/>
              </a:schemeClr>
            </a:gs>
            <a:gs pos="100000">
              <a:schemeClr val="accent2">
                <a:alpha val="90000"/>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2">
              <a:alpha val="90000"/>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kern="1200" dirty="0">
            <a:latin typeface="+mj-ea"/>
            <a:ea typeface="+mj-ea"/>
          </a:endParaRPr>
        </a:p>
      </dsp:txBody>
      <dsp:txXfrm rot="-5400000">
        <a:off x="1" y="404274"/>
        <a:ext cx="804522" cy="344795"/>
      </dsp:txXfrm>
    </dsp:sp>
    <dsp:sp modelId="{FDAE469C-A7A2-451E-A185-9924A6E281B8}">
      <dsp:nvSpPr>
        <dsp:cNvPr id="0" name=""/>
        <dsp:cNvSpPr/>
      </dsp:nvSpPr>
      <dsp:spPr>
        <a:xfrm rot="5400000">
          <a:off x="3638708" y="-2832172"/>
          <a:ext cx="747056" cy="6415428"/>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0"/>
            </a:schemeClr>
          </a:solidFill>
          <a:prstDash val="solid"/>
        </a:ln>
        <a:effectLst>
          <a:outerShdw blurRad="50800" dist="12700" dir="5400000" algn="ctr"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0070C0"/>
              </a:solidFill>
              <a:latin typeface="+mj-ea"/>
              <a:ea typeface="+mj-ea"/>
            </a:rPr>
            <a:t>可行：</a:t>
          </a:r>
          <a:r>
            <a:rPr lang="zh-CN" altLang="en-US" sz="1800" kern="1200" dirty="0" smtClean="0">
              <a:latin typeface="+mj-ea"/>
              <a:ea typeface="+mj-ea"/>
            </a:rPr>
            <a:t>可以按计划进行软件项目的开发。</a:t>
          </a:r>
          <a:endParaRPr lang="zh-CN" altLang="en-US" sz="1800" kern="1200" dirty="0">
            <a:latin typeface="+mj-ea"/>
            <a:ea typeface="+mj-ea"/>
          </a:endParaRPr>
        </a:p>
      </dsp:txBody>
      <dsp:txXfrm rot="-5400000">
        <a:off x="804522" y="38482"/>
        <a:ext cx="6378960" cy="674120"/>
      </dsp:txXfrm>
    </dsp:sp>
    <dsp:sp modelId="{EA2BFCA6-9C6F-4571-BA72-8B76487DA343}">
      <dsp:nvSpPr>
        <dsp:cNvPr id="0" name=""/>
        <dsp:cNvSpPr/>
      </dsp:nvSpPr>
      <dsp:spPr>
        <a:xfrm rot="5400000">
          <a:off x="-172397" y="1121738"/>
          <a:ext cx="1149317" cy="804522"/>
        </a:xfrm>
        <a:prstGeom prst="chevron">
          <a:avLst/>
        </a:prstGeom>
        <a:gradFill rotWithShape="0">
          <a:gsLst>
            <a:gs pos="0">
              <a:schemeClr val="accent2">
                <a:alpha val="90000"/>
                <a:hueOff val="0"/>
                <a:satOff val="0"/>
                <a:lumOff val="0"/>
                <a:alphaOff val="-20000"/>
                <a:tint val="100000"/>
                <a:shade val="85000"/>
                <a:satMod val="100000"/>
                <a:lumMod val="100000"/>
              </a:schemeClr>
            </a:gs>
            <a:gs pos="100000">
              <a:schemeClr val="accent2">
                <a:alpha val="90000"/>
                <a:hueOff val="0"/>
                <a:satOff val="0"/>
                <a:lumOff val="0"/>
                <a:alphaOff val="-20000"/>
                <a:tint val="90000"/>
                <a:shade val="100000"/>
                <a:satMod val="150000"/>
                <a:lumMod val="100000"/>
              </a:schemeClr>
            </a:gs>
          </a:gsLst>
          <a:path path="circle">
            <a:fillToRect l="100000" t="100000" r="100000" b="100000"/>
          </a:path>
        </a:gradFill>
        <a:ln w="9525" cap="flat" cmpd="sng" algn="ctr">
          <a:solidFill>
            <a:schemeClr val="accent2">
              <a:alpha val="90000"/>
              <a:hueOff val="0"/>
              <a:satOff val="0"/>
              <a:lumOff val="0"/>
              <a:alphaOff val="-20000"/>
            </a:schemeClr>
          </a:solidFill>
          <a:prstDash val="solid"/>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kern="1200" dirty="0">
            <a:latin typeface="+mj-ea"/>
            <a:ea typeface="+mj-ea"/>
          </a:endParaRPr>
        </a:p>
      </dsp:txBody>
      <dsp:txXfrm rot="-5400000">
        <a:off x="1" y="1351601"/>
        <a:ext cx="804522" cy="344795"/>
      </dsp:txXfrm>
    </dsp:sp>
    <dsp:sp modelId="{7D8B12BA-536E-4908-8AF0-59C224ADC622}">
      <dsp:nvSpPr>
        <dsp:cNvPr id="0" name=""/>
        <dsp:cNvSpPr/>
      </dsp:nvSpPr>
      <dsp:spPr>
        <a:xfrm rot="5400000">
          <a:off x="3638708" y="-1884844"/>
          <a:ext cx="747056" cy="6415428"/>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20000"/>
            </a:schemeClr>
          </a:solidFill>
          <a:prstDash val="solid"/>
        </a:ln>
        <a:effectLst>
          <a:outerShdw blurRad="50800" dist="12700" dir="5400000" algn="ctr"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0070C0"/>
              </a:solidFill>
              <a:latin typeface="+mj-ea"/>
              <a:ea typeface="+mj-ea"/>
            </a:rPr>
            <a:t>基本可行：</a:t>
          </a:r>
          <a:r>
            <a:rPr lang="zh-CN" altLang="en-US" sz="1800" kern="1200" dirty="0" smtClean="0">
              <a:latin typeface="+mj-ea"/>
              <a:ea typeface="+mj-ea"/>
            </a:rPr>
            <a:t>需要解决某些存在的问题或者需要对现有的解决方案进行一些调整或改善后才能进行软件项目的开发。</a:t>
          </a:r>
          <a:endParaRPr lang="zh-CN" altLang="en-US" sz="1800" kern="1200" dirty="0">
            <a:latin typeface="+mj-ea"/>
            <a:ea typeface="+mj-ea"/>
          </a:endParaRPr>
        </a:p>
      </dsp:txBody>
      <dsp:txXfrm rot="-5400000">
        <a:off x="804522" y="985810"/>
        <a:ext cx="6378960" cy="674120"/>
      </dsp:txXfrm>
    </dsp:sp>
    <dsp:sp modelId="{92105A84-0DE4-47B4-996C-54E1D7147948}">
      <dsp:nvSpPr>
        <dsp:cNvPr id="0" name=""/>
        <dsp:cNvSpPr/>
      </dsp:nvSpPr>
      <dsp:spPr>
        <a:xfrm rot="5400000">
          <a:off x="-172397" y="2069066"/>
          <a:ext cx="1149317" cy="804522"/>
        </a:xfrm>
        <a:prstGeom prst="chevron">
          <a:avLst/>
        </a:prstGeom>
        <a:gradFill rotWithShape="0">
          <a:gsLst>
            <a:gs pos="0">
              <a:schemeClr val="accent2">
                <a:alpha val="90000"/>
                <a:hueOff val="0"/>
                <a:satOff val="0"/>
                <a:lumOff val="0"/>
                <a:alphaOff val="-40000"/>
                <a:tint val="100000"/>
                <a:shade val="85000"/>
                <a:satMod val="100000"/>
                <a:lumMod val="100000"/>
              </a:schemeClr>
            </a:gs>
            <a:gs pos="100000">
              <a:schemeClr val="accent2">
                <a:alpha val="90000"/>
                <a:hueOff val="0"/>
                <a:satOff val="0"/>
                <a:lumOff val="0"/>
                <a:alphaOff val="-40000"/>
                <a:tint val="90000"/>
                <a:shade val="100000"/>
                <a:satMod val="150000"/>
                <a:lumMod val="100000"/>
              </a:schemeClr>
            </a:gs>
          </a:gsLst>
          <a:path path="circle">
            <a:fillToRect l="100000" t="100000" r="100000" b="100000"/>
          </a:path>
        </a:gradFill>
        <a:ln w="9525" cap="flat" cmpd="sng" algn="ctr">
          <a:solidFill>
            <a:schemeClr val="accent2">
              <a:alpha val="90000"/>
              <a:hueOff val="0"/>
              <a:satOff val="0"/>
              <a:lumOff val="0"/>
              <a:alphaOff val="-40000"/>
            </a:schemeClr>
          </a:solidFill>
          <a:prstDash val="solid"/>
        </a:ln>
        <a:effectLst>
          <a:outerShdw blurRad="50800" dist="12700" dir="5400000" algn="ctr" rotWithShape="0">
            <a:srgbClr val="000000">
              <a:alpha val="5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kern="1200" dirty="0">
            <a:latin typeface="+mj-ea"/>
            <a:ea typeface="+mj-ea"/>
          </a:endParaRPr>
        </a:p>
      </dsp:txBody>
      <dsp:txXfrm rot="-5400000">
        <a:off x="1" y="2298929"/>
        <a:ext cx="804522" cy="344795"/>
      </dsp:txXfrm>
    </dsp:sp>
    <dsp:sp modelId="{960C9326-FA81-40C4-AABD-1602FC4707F2}">
      <dsp:nvSpPr>
        <dsp:cNvPr id="0" name=""/>
        <dsp:cNvSpPr/>
      </dsp:nvSpPr>
      <dsp:spPr>
        <a:xfrm rot="5400000">
          <a:off x="3638708" y="-937517"/>
          <a:ext cx="747056" cy="6415428"/>
        </a:xfrm>
        <a:prstGeom prst="round2SameRect">
          <a:avLst/>
        </a:prstGeom>
        <a:solidFill>
          <a:schemeClr val="lt1">
            <a:alpha val="90000"/>
            <a:hueOff val="0"/>
            <a:satOff val="0"/>
            <a:lumOff val="0"/>
            <a:alphaOff val="0"/>
          </a:schemeClr>
        </a:solidFill>
        <a:ln w="9525" cap="flat" cmpd="sng" algn="ctr">
          <a:solidFill>
            <a:schemeClr val="accent2">
              <a:alpha val="90000"/>
              <a:hueOff val="0"/>
              <a:satOff val="0"/>
              <a:lumOff val="0"/>
              <a:alphaOff val="-40000"/>
            </a:schemeClr>
          </a:solidFill>
          <a:prstDash val="solid"/>
        </a:ln>
        <a:effectLst>
          <a:outerShdw blurRad="50800" dist="12700" dir="5400000" algn="ctr"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solidFill>
                <a:srgbClr val="0070C0"/>
              </a:solidFill>
              <a:latin typeface="+mj-ea"/>
              <a:ea typeface="+mj-ea"/>
            </a:rPr>
            <a:t>不可行：</a:t>
          </a:r>
          <a:r>
            <a:rPr lang="zh-CN" altLang="en-US" sz="1800" kern="1200" dirty="0" smtClean="0">
              <a:latin typeface="+mj-ea"/>
              <a:ea typeface="+mj-ea"/>
            </a:rPr>
            <a:t>待开发的软件项目不具有可行性，立即停止该软件项目。</a:t>
          </a:r>
          <a:endParaRPr lang="zh-CN" altLang="en-US" sz="1800" kern="1200" dirty="0">
            <a:latin typeface="+mj-ea"/>
            <a:ea typeface="+mj-ea"/>
          </a:endParaRPr>
        </a:p>
      </dsp:txBody>
      <dsp:txXfrm rot="-5400000">
        <a:off x="804522" y="1933137"/>
        <a:ext cx="6378960" cy="674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B55A7A-C502-46B6-855A-4BBB11597EE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8659B1-BC94-4B1F-9D70-551345BF8F3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8A599-32F8-4B61-A0CD-2608407245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49A97-A90C-496F-AD26-75D9C1389A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514350" rtl="0" eaLnBrk="1" latinLnBrk="0" hangingPunct="1">
      <a:defRPr sz="675" kern="1200">
        <a:solidFill>
          <a:schemeClr val="tx1"/>
        </a:solidFill>
        <a:latin typeface="+mn-lt"/>
        <a:ea typeface="+mn-ea"/>
        <a:cs typeface="+mn-cs"/>
      </a:defRPr>
    </a:lvl1pPr>
    <a:lvl2pPr marL="257175" algn="l" defTabSz="514350" rtl="0" eaLnBrk="1" latinLnBrk="0" hangingPunct="1">
      <a:defRPr sz="675" kern="1200">
        <a:solidFill>
          <a:schemeClr val="tx1"/>
        </a:solidFill>
        <a:latin typeface="+mn-lt"/>
        <a:ea typeface="+mn-ea"/>
        <a:cs typeface="+mn-cs"/>
      </a:defRPr>
    </a:lvl2pPr>
    <a:lvl3pPr marL="514350" algn="l" defTabSz="514350" rtl="0" eaLnBrk="1" latinLnBrk="0" hangingPunct="1">
      <a:defRPr sz="675" kern="1200">
        <a:solidFill>
          <a:schemeClr val="tx1"/>
        </a:solidFill>
        <a:latin typeface="+mn-lt"/>
        <a:ea typeface="+mn-ea"/>
        <a:cs typeface="+mn-cs"/>
      </a:defRPr>
    </a:lvl3pPr>
    <a:lvl4pPr marL="771525" algn="l" defTabSz="514350" rtl="0" eaLnBrk="1" latinLnBrk="0" hangingPunct="1">
      <a:defRPr sz="675" kern="1200">
        <a:solidFill>
          <a:schemeClr val="tx1"/>
        </a:solidFill>
        <a:latin typeface="+mn-lt"/>
        <a:ea typeface="+mn-ea"/>
        <a:cs typeface="+mn-cs"/>
      </a:defRPr>
    </a:lvl4pPr>
    <a:lvl5pPr marL="1028700" algn="l" defTabSz="514350" rtl="0" eaLnBrk="1" latinLnBrk="0" hangingPunct="1">
      <a:defRPr sz="675" kern="1200">
        <a:solidFill>
          <a:schemeClr val="tx1"/>
        </a:solidFill>
        <a:latin typeface="+mn-lt"/>
        <a:ea typeface="+mn-ea"/>
        <a:cs typeface="+mn-cs"/>
      </a:defRPr>
    </a:lvl5pPr>
    <a:lvl6pPr marL="1285875" algn="l" defTabSz="514350" rtl="0" eaLnBrk="1" latinLnBrk="0" hangingPunct="1">
      <a:defRPr sz="675" kern="1200">
        <a:solidFill>
          <a:schemeClr val="tx1"/>
        </a:solidFill>
        <a:latin typeface="+mn-lt"/>
        <a:ea typeface="+mn-ea"/>
        <a:cs typeface="+mn-cs"/>
      </a:defRPr>
    </a:lvl6pPr>
    <a:lvl7pPr marL="1543050" algn="l" defTabSz="514350" rtl="0" eaLnBrk="1" latinLnBrk="0" hangingPunct="1">
      <a:defRPr sz="675" kern="1200">
        <a:solidFill>
          <a:schemeClr val="tx1"/>
        </a:solidFill>
        <a:latin typeface="+mn-lt"/>
        <a:ea typeface="+mn-ea"/>
        <a:cs typeface="+mn-cs"/>
      </a:defRPr>
    </a:lvl7pPr>
    <a:lvl8pPr marL="1800225" algn="l" defTabSz="514350" rtl="0" eaLnBrk="1" latinLnBrk="0" hangingPunct="1">
      <a:defRPr sz="675" kern="1200">
        <a:solidFill>
          <a:schemeClr val="tx1"/>
        </a:solidFill>
        <a:latin typeface="+mn-lt"/>
        <a:ea typeface="+mn-ea"/>
        <a:cs typeface="+mn-cs"/>
      </a:defRPr>
    </a:lvl8pPr>
    <a:lvl9pPr marL="2057400" algn="l" defTabSz="514350" rtl="0" eaLnBrk="1" latinLnBrk="0" hangingPunct="1">
      <a:defRPr sz="6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zh-CN" sz="1200" dirty="0" smtClean="0">
                <a:solidFill>
                  <a:schemeClr val="tx1"/>
                </a:solidFill>
                <a:latin typeface="+mn-ea"/>
                <a:ea typeface="+mn-ea"/>
              </a:rPr>
              <a:t>技术可行性使用现有的技术能实现这个系统吗</a:t>
            </a:r>
            <a:r>
              <a:rPr lang="en-US" altLang="zh-CN" sz="1200" dirty="0" smtClean="0">
                <a:solidFill>
                  <a:schemeClr val="tx1"/>
                </a:solidFill>
                <a:latin typeface="+mn-ea"/>
                <a:ea typeface="+mn-ea"/>
              </a:rPr>
              <a:t>?</a:t>
            </a:r>
            <a:endParaRPr lang="zh-CN" altLang="en-US" sz="1200" dirty="0" smtClean="0">
              <a:solidFill>
                <a:schemeClr val="tx1"/>
              </a:solidFill>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1200" dirty="0" smtClean="0">
                <a:solidFill>
                  <a:schemeClr val="tx1"/>
                </a:solidFill>
                <a:latin typeface="+mn-ea"/>
                <a:ea typeface="+mn-ea"/>
              </a:rPr>
              <a:t>经济可行性这个系统的经济效益能超过它的开发成本吗</a:t>
            </a:r>
            <a:r>
              <a:rPr lang="en-US" altLang="zh-CN" sz="1200" dirty="0" smtClean="0">
                <a:solidFill>
                  <a:schemeClr val="tx1"/>
                </a:solidFill>
                <a:latin typeface="+mn-ea"/>
                <a:ea typeface="+mn-ea"/>
              </a:rPr>
              <a:t>?</a:t>
            </a:r>
            <a:endParaRPr lang="zh-CN" altLang="en-US" sz="1200" dirty="0" smtClean="0">
              <a:solidFill>
                <a:schemeClr val="tx1"/>
              </a:solidFill>
              <a:latin typeface="+mn-ea"/>
              <a:ea typeface="+mn-ea"/>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zh-CN" sz="1200" dirty="0" smtClean="0">
                <a:solidFill>
                  <a:schemeClr val="tx1"/>
                </a:solidFill>
                <a:latin typeface="+mn-ea"/>
                <a:ea typeface="+mn-ea"/>
              </a:rPr>
              <a:t>操作可行性系统的操作方式在这个用户组织内行得通吗</a:t>
            </a:r>
            <a:r>
              <a:rPr lang="en-US" altLang="zh-CN" sz="1200" dirty="0" smtClean="0">
                <a:solidFill>
                  <a:schemeClr val="tx1"/>
                </a:solidFill>
                <a:latin typeface="+mn-ea"/>
                <a:ea typeface="+mn-ea"/>
              </a:rPr>
              <a:t>?</a:t>
            </a:r>
            <a:endParaRPr lang="zh-CN" altLang="en-US" sz="1200" dirty="0" smtClean="0">
              <a:solidFill>
                <a:schemeClr val="tx1"/>
              </a:solidFill>
              <a:latin typeface="+mn-ea"/>
              <a:ea typeface="+mn-ea"/>
            </a:endParaRPr>
          </a:p>
          <a:p>
            <a:endParaRPr lang="en-US" altLang="zh-CN" sz="1200" dirty="0" smtClean="0">
              <a:latin typeface="+mn-ea"/>
            </a:endParaRPr>
          </a:p>
          <a:p>
            <a:endParaRPr lang="en-US" altLang="zh-CN" sz="1200" dirty="0" smtClean="0">
              <a:latin typeface="+mn-ea"/>
            </a:endParaRPr>
          </a:p>
          <a:p>
            <a:r>
              <a:rPr lang="zh-CN" altLang="en-US" sz="1200" dirty="0" smtClean="0">
                <a:latin typeface="+mn-ea"/>
              </a:rPr>
              <a:t>这</a:t>
            </a:r>
            <a:r>
              <a:rPr lang="zh-CN" altLang="en-US" sz="1200" dirty="0">
                <a:latin typeface="+mn-ea"/>
              </a:rPr>
              <a:t>一阶段决策的失误将会给开发工作带来灾难性的影响。</a:t>
            </a:r>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90000"/>
              </a:lnSpc>
              <a:spcBef>
                <a:spcPts val="0"/>
              </a:spcBef>
              <a:spcAft>
                <a:spcPts val="0"/>
              </a:spcAft>
              <a:buClrTx/>
              <a:buSzTx/>
              <a:buFontTx/>
              <a:buNone/>
              <a:defRPr/>
            </a:pPr>
            <a:r>
              <a:rPr lang="zh-CN" altLang="en-US" sz="2400" b="1" dirty="0" smtClean="0">
                <a:latin typeface="+mn-ea"/>
              </a:rPr>
              <a:t>技术可行性研究：</a:t>
            </a:r>
            <a:r>
              <a:rPr lang="zh-CN" altLang="en-US" sz="2400" dirty="0" smtClean="0">
                <a:latin typeface="+mn-ea"/>
              </a:rPr>
              <a:t>开发方案的选择性，</a:t>
            </a:r>
            <a:r>
              <a:rPr lang="zh-CN" altLang="zh-CN" sz="2400" dirty="0" smtClean="0">
                <a:latin typeface="+mn-ea"/>
              </a:rPr>
              <a:t>导出系统的逻辑模型</a:t>
            </a:r>
            <a:r>
              <a:rPr lang="zh-CN" altLang="en-US" sz="2400" dirty="0" smtClean="0">
                <a:latin typeface="+mn-ea"/>
              </a:rPr>
              <a:t>；</a:t>
            </a:r>
            <a:r>
              <a:rPr lang="zh-CN" altLang="zh-CN" sz="2400" dirty="0" smtClean="0">
                <a:latin typeface="+mn-ea"/>
              </a:rPr>
              <a:t>选择问题的若干种主要解法，研究每一种解法的可行性，如果问题没有可行的解，建议停止系统开发；如果问题有可行的解，应该推荐一个较好的解决方案。</a:t>
            </a:r>
            <a:endParaRPr lang="en-US" altLang="zh-CN" sz="2400" dirty="0" smtClean="0">
              <a:latin typeface="+mn-ea"/>
            </a:endParaRPr>
          </a:p>
          <a:p>
            <a:pPr>
              <a:lnSpc>
                <a:spcPct val="150000"/>
              </a:lnSpc>
            </a:pPr>
            <a:r>
              <a:rPr lang="zh-CN" altLang="zh-CN" sz="2400" dirty="0" smtClean="0"/>
              <a:t>概括地说，就是要回答使用现有的技术资源是否能实现待开发的软件系统的问题。</a:t>
            </a:r>
            <a:endParaRPr lang="en-US" altLang="zh-CN" sz="2400" dirty="0" smtClean="0"/>
          </a:p>
          <a:p>
            <a:pPr>
              <a:lnSpc>
                <a:spcPct val="150000"/>
              </a:lnSpc>
            </a:pPr>
            <a:r>
              <a:rPr lang="zh-CN" altLang="zh-CN" sz="2400" dirty="0" smtClean="0"/>
              <a:t>其研究内容一般包括风险分析、资源分析和技术分析。 </a:t>
            </a:r>
            <a:endParaRPr lang="zh-CN" altLang="zh-CN" sz="2400" dirty="0" smtClean="0"/>
          </a:p>
          <a:p>
            <a:pPr marL="0" marR="0" lvl="0" indent="0" algn="l" defTabSz="514350" rtl="0" eaLnBrk="1" fontAlgn="auto" latinLnBrk="0" hangingPunct="1">
              <a:lnSpc>
                <a:spcPct val="90000"/>
              </a:lnSpc>
              <a:spcBef>
                <a:spcPts val="0"/>
              </a:spcBef>
              <a:spcAft>
                <a:spcPts val="0"/>
              </a:spcAft>
              <a:buClrTx/>
              <a:buSzTx/>
              <a:buFontTx/>
              <a:buNone/>
              <a:defRPr/>
            </a:pPr>
            <a:endParaRPr lang="en-US" altLang="zh-CN" sz="2400" dirty="0" smtClean="0">
              <a:latin typeface="+mn-ea"/>
            </a:endParaRPr>
          </a:p>
          <a:p>
            <a:pPr marL="0" marR="0" lvl="0" indent="0" algn="l" defTabSz="514350" rtl="0" eaLnBrk="1" fontAlgn="auto" latinLnBrk="0" hangingPunct="1">
              <a:lnSpc>
                <a:spcPct val="90000"/>
              </a:lnSpc>
              <a:spcBef>
                <a:spcPts val="0"/>
              </a:spcBef>
              <a:spcAft>
                <a:spcPts val="0"/>
              </a:spcAft>
              <a:buClrTx/>
              <a:buSzTx/>
              <a:buFontTx/>
              <a:buNone/>
              <a:defRPr/>
            </a:pPr>
            <a:endParaRPr lang="zh-CN" altLang="zh-CN" sz="2400" dirty="0" smtClean="0">
              <a:latin typeface="+mn-ea"/>
            </a:endParaRPr>
          </a:p>
          <a:p>
            <a:pPr>
              <a:lnSpc>
                <a:spcPct val="150000"/>
              </a:lnSpc>
            </a:pPr>
            <a:r>
              <a:rPr lang="zh-CN" altLang="zh-CN" sz="800" b="1" dirty="0" smtClean="0">
                <a:solidFill>
                  <a:srgbClr val="0000FF"/>
                </a:solidFill>
              </a:rPr>
              <a:t>经济可行性</a:t>
            </a:r>
            <a:r>
              <a:rPr lang="zh-CN" altLang="zh-CN" sz="800" b="1" dirty="0" smtClean="0"/>
              <a:t>研究</a:t>
            </a:r>
            <a:r>
              <a:rPr lang="zh-CN" altLang="en-US" sz="800" b="1" dirty="0" smtClean="0"/>
              <a:t>：</a:t>
            </a:r>
            <a:r>
              <a:rPr lang="zh-CN" altLang="zh-CN" sz="800" dirty="0" smtClean="0"/>
              <a:t>要对项目开发总成本与开发系统将带来的经济效益之间的差值进行度量，从经济的角度去判断是否值得为软件开发项目进行投资。</a:t>
            </a:r>
            <a:endParaRPr lang="en-US" altLang="zh-CN" sz="800" dirty="0" smtClean="0"/>
          </a:p>
          <a:p>
            <a:pPr>
              <a:lnSpc>
                <a:spcPct val="150000"/>
              </a:lnSpc>
            </a:pPr>
            <a:r>
              <a:rPr lang="zh-CN" altLang="zh-CN" sz="800" dirty="0" smtClean="0"/>
              <a:t>经济可行性研究也叫做成本效益分析</a:t>
            </a:r>
            <a:r>
              <a:rPr lang="zh-CN" altLang="en-US" sz="800" dirty="0" smtClean="0"/>
              <a:t>。</a:t>
            </a:r>
            <a:endParaRPr lang="en-US" altLang="zh-CN" sz="800" dirty="0" smtClean="0"/>
          </a:p>
          <a:p>
            <a:pPr>
              <a:lnSpc>
                <a:spcPct val="150000"/>
              </a:lnSpc>
            </a:pPr>
            <a:r>
              <a:rPr lang="zh-CN" altLang="zh-CN" sz="800" dirty="0" smtClean="0"/>
              <a:t>简单地说，只有开发系统的总成本小于将来系统投入使用后会带来的总收益的软件开发项目才值得进行下去。</a:t>
            </a:r>
            <a:endParaRPr lang="en-US" altLang="zh-CN" sz="800" dirty="0" smtClean="0"/>
          </a:p>
          <a:p>
            <a:pPr>
              <a:lnSpc>
                <a:spcPct val="150000"/>
              </a:lnSpc>
            </a:pPr>
            <a:endParaRPr lang="zh-CN" altLang="zh-CN" sz="800" dirty="0" smtClean="0"/>
          </a:p>
          <a:p>
            <a:pPr>
              <a:lnSpc>
                <a:spcPct val="150000"/>
              </a:lnSpc>
            </a:pPr>
            <a:r>
              <a:rPr lang="zh-CN" altLang="zh-CN" sz="800" b="1" dirty="0" smtClean="0">
                <a:solidFill>
                  <a:srgbClr val="0000FF"/>
                </a:solidFill>
              </a:rPr>
              <a:t>社会可行性研究</a:t>
            </a:r>
            <a:r>
              <a:rPr lang="zh-CN" altLang="en-US" sz="800" b="1" dirty="0" smtClean="0">
                <a:solidFill>
                  <a:srgbClr val="0000FF"/>
                </a:solidFill>
              </a:rPr>
              <a:t>：</a:t>
            </a:r>
            <a:r>
              <a:rPr lang="zh-CN" altLang="zh-CN" sz="800" dirty="0" smtClean="0"/>
              <a:t>从政策、法律和制度等社会因素方面考虑项目开发的合理性和意义。</a:t>
            </a:r>
            <a:endParaRPr lang="en-US" altLang="zh-CN" sz="800" dirty="0" smtClean="0"/>
          </a:p>
          <a:p>
            <a:endParaRPr lang="zh-CN" altLang="en-US" b="0"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重新检查系统定义报告中相关内容，明确对目标系统限制与约束；</a:t>
            </a:r>
            <a:endParaRPr kumimoji="1" lang="en-US" altLang="zh-CN"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研究目前正在使用的系统，找出其基本功能和所需要的基本信息，绘制系统流程图；</a:t>
            </a:r>
            <a:endParaRPr kumimoji="1" lang="en-US" altLang="zh-CN"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设想新系统高层逻辑模型；</a:t>
            </a:r>
            <a:endParaRPr kumimoji="1" lang="en-US" altLang="zh-CN"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重新定义问题；</a:t>
            </a:r>
            <a:endParaRPr kumimoji="1" lang="zh-CN" altLang="en-US"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导出各种实现方案并对方案进行评价；</a:t>
            </a:r>
            <a:endParaRPr kumimoji="1" lang="en-US" altLang="zh-CN"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推荐可行性方案；</a:t>
            </a:r>
            <a:endParaRPr kumimoji="1" lang="zh-CN" altLang="en-US"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估算规模、成本预算、做进度开发计划；</a:t>
            </a:r>
            <a:endParaRPr kumimoji="1" lang="en-US" altLang="zh-CN" sz="800" dirty="0" smtClean="0">
              <a:solidFill>
                <a:schemeClr val="accent2">
                  <a:lumMod val="75000"/>
                </a:schemeClr>
              </a:solidFill>
              <a:latin typeface="+mj-ea"/>
              <a:ea typeface="+mj-ea"/>
            </a:endParaRPr>
          </a:p>
          <a:p>
            <a:pPr marL="342900" indent="-342900">
              <a:spcBef>
                <a:spcPts val="800"/>
              </a:spcBef>
              <a:buClr>
                <a:srgbClr val="00B0F0"/>
              </a:buClr>
              <a:buFont typeface="+mj-lt"/>
              <a:buAutoNum type="arabicPeriod"/>
              <a:defRPr/>
            </a:pPr>
            <a:r>
              <a:rPr kumimoji="1" lang="zh-CN" altLang="en-US" sz="800" dirty="0" smtClean="0">
                <a:solidFill>
                  <a:schemeClr val="accent2">
                    <a:lumMod val="75000"/>
                  </a:schemeClr>
                </a:solidFill>
                <a:latin typeface="+mj-ea"/>
                <a:ea typeface="+mj-ea"/>
              </a:rPr>
              <a:t>编写</a:t>
            </a:r>
            <a:r>
              <a:rPr kumimoji="1" lang="zh-CN" altLang="en-US" sz="800" dirty="0" smtClean="0">
                <a:solidFill>
                  <a:srgbClr val="FF0000"/>
                </a:solidFill>
                <a:latin typeface="+mj-ea"/>
                <a:ea typeface="+mj-ea"/>
              </a:rPr>
              <a:t>可行性研究报告</a:t>
            </a:r>
            <a:r>
              <a:rPr kumimoji="1" lang="zh-CN" altLang="en-US" sz="800" dirty="0" smtClean="0">
                <a:solidFill>
                  <a:schemeClr val="accent2">
                    <a:lumMod val="75000"/>
                  </a:schemeClr>
                </a:solidFill>
                <a:latin typeface="+mj-ea"/>
                <a:ea typeface="+mj-ea"/>
              </a:rPr>
              <a:t>和</a:t>
            </a:r>
            <a:r>
              <a:rPr kumimoji="1" lang="zh-CN" altLang="en-US" sz="800" dirty="0" smtClean="0">
                <a:solidFill>
                  <a:srgbClr val="FF0000"/>
                </a:solidFill>
                <a:latin typeface="+mj-ea"/>
                <a:ea typeface="+mj-ea"/>
              </a:rPr>
              <a:t>项目计划书</a:t>
            </a:r>
            <a:r>
              <a:rPr kumimoji="1" lang="zh-CN" altLang="en-US" sz="800" dirty="0" smtClean="0">
                <a:solidFill>
                  <a:schemeClr val="accent2">
                    <a:lumMod val="75000"/>
                  </a:schemeClr>
                </a:solidFill>
                <a:latin typeface="+mj-ea"/>
                <a:ea typeface="+mj-ea"/>
              </a:rPr>
              <a:t>。</a:t>
            </a:r>
            <a:endParaRPr kumimoji="1" lang="en-US" altLang="zh-CN" sz="800" dirty="0" smtClean="0">
              <a:solidFill>
                <a:schemeClr val="accent2">
                  <a:lumMod val="75000"/>
                </a:schemeClr>
              </a:solidFill>
              <a:latin typeface="+mj-ea"/>
              <a:ea typeface="+mj-ea"/>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可使用的工具有：系统流程图、数据流图、数据字典等结构化工具</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kumimoji="1" lang="zh-CN" altLang="en-US" sz="800" dirty="0" smtClean="0">
                <a:latin typeface="+mn-ea"/>
              </a:rPr>
              <a:t>注意：系统流程图中所用的符号与程序设计语言中的程序流程图所用的符号类似。但系统流程图与程序流程图不同，系统流程图表达的是信息在系统中各个部件之间的流动情况，而程序流程图表达的是程序对信息进行加工处理的控制过程。</a:t>
            </a:r>
            <a:endParaRPr kumimoji="1" lang="en-US" altLang="zh-CN" sz="800" dirty="0" smtClean="0">
              <a:latin typeface="+mn-ea"/>
            </a:endParaRPr>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0EFE991-DCB9-457D-8629-F13361C2A634}" type="slidenum">
              <a:rPr lang="en-US" altLang="zh-CN"/>
            </a:fld>
            <a:endParaRPr lang="en-US" altLang="zh-CN"/>
          </a:p>
        </p:txBody>
      </p:sp>
      <p:sp>
        <p:nvSpPr>
          <p:cNvPr id="49154" name="Rectangle 2"/>
          <p:cNvSpPr>
            <a:spLocks noGrp="1" noRot="1" noChangeAspect="1" noChangeArrowheads="1" noTextEdit="1"/>
          </p:cNvSpPr>
          <p:nvPr>
            <p:ph type="sldImg"/>
          </p:nvPr>
        </p:nvSpPr>
        <p:spPr>
          <a:xfrm>
            <a:off x="685800" y="1143000"/>
            <a:ext cx="5486400" cy="3086100"/>
          </a:xfrm>
        </p:spPr>
      </p:sp>
      <p:sp>
        <p:nvSpPr>
          <p:cNvPr id="49155" name="Rectangle 3"/>
          <p:cNvSpPr>
            <a:spLocks noGrp="1" noChangeArrowheads="1"/>
          </p:cNvSpPr>
          <p:nvPr>
            <p:ph type="body" idx="1"/>
          </p:nvPr>
        </p:nvSpPr>
        <p:spPr/>
        <p:txBody>
          <a:bodyPr/>
          <a:lstStyle/>
          <a:p>
            <a:r>
              <a:rPr lang="zh-CN" altLang="en-US" dirty="0"/>
              <a:t>建模是管理软件开发复杂性的有效手段，使用</a:t>
            </a:r>
            <a:r>
              <a:rPr lang="en-US" altLang="zh-CN" dirty="0"/>
              <a:t>UML</a:t>
            </a:r>
            <a:r>
              <a:rPr lang="zh-CN" altLang="en-US" dirty="0"/>
              <a:t>给出的需求规格、总体设计、概要设计、详细设计等的图形表示，有助于参加软件产品开发的各方更好的交流，沟通、讨论。由于软件的逻辑复杂、需求易变性，使得软件的开发、测试和维护活动很复杂，并且软件的发展使得软件成为市场竞争中的一个关键因素。因此，开发者需要更好的理解他们正在构建什么，建模可以提供有效的方法，并且不一定要影响开发速度。客户和业务用户始终希望软件能够按时交付，以能够像所期望的那样具有随需应变的功效。</a:t>
            </a:r>
            <a:endParaRPr lang="en-US" altLang="zh-CN" dirty="0"/>
          </a:p>
          <a:p>
            <a:r>
              <a:rPr lang="zh-CN" altLang="en-US" dirty="0"/>
              <a:t>通过软件建模，开发人员能够：</a:t>
            </a:r>
            <a:endParaRPr lang="en-US" altLang="zh-CN" dirty="0"/>
          </a:p>
          <a:p>
            <a:r>
              <a:rPr lang="en-US" altLang="zh-CN" dirty="0"/>
              <a:t>1</a:t>
            </a:r>
            <a:r>
              <a:rPr lang="zh-CN" altLang="en-US" dirty="0"/>
              <a:t>）在提交额外的资源之前创建并交流软件设计。</a:t>
            </a:r>
            <a:endParaRPr lang="en-US" altLang="zh-CN" dirty="0"/>
          </a:p>
          <a:p>
            <a:r>
              <a:rPr lang="en-US" altLang="zh-CN" dirty="0"/>
              <a:t>2</a:t>
            </a:r>
            <a:r>
              <a:rPr lang="zh-CN" altLang="en-US" dirty="0"/>
              <a:t>）从设计追溯到需求阶段，有助于确保构建正确的系统。</a:t>
            </a:r>
            <a:endParaRPr lang="en-US" altLang="zh-CN" dirty="0"/>
          </a:p>
          <a:p>
            <a:r>
              <a:rPr lang="en-US" altLang="zh-CN" dirty="0"/>
              <a:t>3</a:t>
            </a:r>
            <a:r>
              <a:rPr lang="zh-CN" altLang="en-US" dirty="0"/>
              <a:t>）进行迭代开发，在开发中，模型和其他的更高层次的抽象推动了快速而频繁的变更。</a:t>
            </a:r>
            <a:endParaRPr lang="zh-CN"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模型是对现实世界中的物体或系统的简化或图形表示。例如，地球仪、建筑模型、工程中的设计图纸、机器零件的设计图纸等。所以，我们要用工程化的方法开发软件产品，自然就引入了软件模型的概念。</a:t>
            </a:r>
            <a:r>
              <a:rPr lang="en-US" altLang="zh-CN" dirty="0"/>
              <a:t>UML</a:t>
            </a:r>
            <a:r>
              <a:rPr lang="zh-CN" altLang="en-US" dirty="0"/>
              <a:t>可以用于对任何复杂的系统建模，主要还是对软件系统建模。</a:t>
            </a:r>
            <a:endParaRPr lang="en-US" altLang="zh-CN" dirty="0"/>
          </a:p>
          <a:p>
            <a:endParaRPr lang="en-US" altLang="zh-CN" dirty="0"/>
          </a:p>
          <a:p>
            <a:r>
              <a:rPr lang="zh-CN" altLang="en-US" dirty="0"/>
              <a:t>建模应用于复杂的系统构建中，有时候是物理模型，如飞机、汽车、房子等的按照一定比例制作的实物模型，有时候是商业金融模型、市场贸易模拟以及电子电路图。</a:t>
            </a:r>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385CAFC-0FC6-4E68-B6AF-AF3867497DAE}" type="slidenum">
              <a:rPr lang="en-US" altLang="zh-CN"/>
            </a:fld>
            <a:endParaRPr lang="en-US" altLang="zh-CN"/>
          </a:p>
        </p:txBody>
      </p:sp>
      <p:sp>
        <p:nvSpPr>
          <p:cNvPr id="40962" name="Rectangle 2"/>
          <p:cNvSpPr>
            <a:spLocks noGrp="1" noRot="1" noChangeAspect="1" noChangeArrowheads="1" noTextEdit="1"/>
          </p:cNvSpPr>
          <p:nvPr>
            <p:ph type="sldImg"/>
          </p:nvPr>
        </p:nvSpPr>
        <p:spPr>
          <a:xfrm>
            <a:off x="685800" y="1143000"/>
            <a:ext cx="5486400" cy="3086100"/>
          </a:xfrm>
        </p:spPr>
      </p:sp>
      <p:sp>
        <p:nvSpPr>
          <p:cNvPr id="40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C457272-704E-4C53-96F2-F8CD3900DB73}" type="slidenum">
              <a:rPr lang="en-US" altLang="zh-CN"/>
            </a:fld>
            <a:endParaRPr lang="en-US" altLang="zh-CN"/>
          </a:p>
        </p:txBody>
      </p:sp>
      <p:sp>
        <p:nvSpPr>
          <p:cNvPr id="43010" name="Rectangle 2"/>
          <p:cNvSpPr>
            <a:spLocks noGrp="1" noRot="1" noChangeAspect="1" noChangeArrowheads="1" noTextEdit="1"/>
          </p:cNvSpPr>
          <p:nvPr>
            <p:ph type="sldImg"/>
          </p:nvPr>
        </p:nvSpPr>
        <p:spPr>
          <a:xfrm>
            <a:off x="685800" y="1143000"/>
            <a:ext cx="5486400" cy="3086100"/>
          </a:xfrm>
        </p:spPr>
      </p:sp>
      <p:sp>
        <p:nvSpPr>
          <p:cNvPr id="43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253E88-D94A-4B26-8497-57967762E384}" type="slidenum">
              <a:rPr lang="en-US" altLang="zh-CN"/>
            </a:fld>
            <a:endParaRPr lang="en-US" altLang="zh-CN"/>
          </a:p>
        </p:txBody>
      </p:sp>
      <p:sp>
        <p:nvSpPr>
          <p:cNvPr id="45058" name="Rectangle 2"/>
          <p:cNvSpPr>
            <a:spLocks noGrp="1" noRot="1" noChangeAspect="1" noChangeArrowheads="1" noTextEdit="1"/>
          </p:cNvSpPr>
          <p:nvPr>
            <p:ph type="sldImg"/>
          </p:nvPr>
        </p:nvSpPr>
        <p:spPr>
          <a:xfrm>
            <a:off x="685800" y="1143000"/>
            <a:ext cx="5486400" cy="3086100"/>
          </a:xfrm>
        </p:spPr>
      </p:sp>
      <p:sp>
        <p:nvSpPr>
          <p:cNvPr id="450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1C9E580-FC59-4122-8D1F-486531DB7A9C}" type="slidenum">
              <a:rPr lang="en-US" altLang="zh-CN"/>
            </a:fld>
            <a:endParaRPr lang="en-US" altLang="zh-CN"/>
          </a:p>
        </p:txBody>
      </p:sp>
      <p:sp>
        <p:nvSpPr>
          <p:cNvPr id="47106" name="Rectangle 2"/>
          <p:cNvSpPr>
            <a:spLocks noGrp="1" noRot="1" noChangeAspect="1" noChangeArrowheads="1" noTextEdit="1"/>
          </p:cNvSpPr>
          <p:nvPr>
            <p:ph type="sldImg"/>
          </p:nvPr>
        </p:nvSpPr>
        <p:spPr>
          <a:xfrm>
            <a:off x="685800" y="1143000"/>
            <a:ext cx="5486400" cy="3086100"/>
          </a:xfrm>
        </p:spPr>
      </p:sp>
      <p:sp>
        <p:nvSpPr>
          <p:cNvPr id="4710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675" kern="1200" dirty="0" smtClean="0">
                <a:solidFill>
                  <a:schemeClr val="tx1"/>
                </a:solidFill>
                <a:effectLst/>
                <a:latin typeface="+mn-lt"/>
                <a:ea typeface="+mn-ea"/>
                <a:cs typeface="+mn-cs"/>
              </a:rPr>
              <a:t>C</a:t>
            </a:r>
            <a:endParaRPr lang="en-US" altLang="zh-CN" sz="675" kern="1200" dirty="0" smtClean="0">
              <a:solidFill>
                <a:schemeClr val="tx1"/>
              </a:solidFill>
              <a:effectLst/>
              <a:latin typeface="+mn-lt"/>
              <a:ea typeface="+mn-ea"/>
              <a:cs typeface="+mn-cs"/>
            </a:endParaRPr>
          </a:p>
          <a:p>
            <a:r>
              <a:rPr lang="en-US" altLang="zh-CN" sz="675" kern="1200" dirty="0" smtClean="0">
                <a:solidFill>
                  <a:schemeClr val="tx1"/>
                </a:solidFill>
                <a:effectLst/>
                <a:latin typeface="+mn-lt"/>
                <a:ea typeface="+mn-ea"/>
                <a:cs typeface="+mn-cs"/>
              </a:rPr>
              <a:t>1</a:t>
            </a:r>
            <a:r>
              <a:rPr lang="zh-CN" altLang="zh-CN" sz="675" kern="1200" dirty="0" smtClean="0">
                <a:solidFill>
                  <a:schemeClr val="tx1"/>
                </a:solidFill>
                <a:effectLst/>
                <a:latin typeface="+mn-lt"/>
                <a:ea typeface="+mn-ea"/>
                <a:cs typeface="+mn-cs"/>
              </a:rPr>
              <a:t>、原型方法适用于用户需求不清、需求经常变化的情况，可以帮助导出系统需求并验证需求的有效性；</a:t>
            </a:r>
            <a:endParaRPr lang="zh-CN" altLang="zh-CN" sz="675" kern="1200" dirty="0" smtClean="0">
              <a:solidFill>
                <a:schemeClr val="tx1"/>
              </a:solidFill>
              <a:effectLst/>
              <a:latin typeface="+mn-lt"/>
              <a:ea typeface="+mn-ea"/>
              <a:cs typeface="+mn-cs"/>
            </a:endParaRPr>
          </a:p>
          <a:p>
            <a:r>
              <a:rPr lang="en-US" altLang="zh-CN" sz="675" kern="1200" dirty="0" smtClean="0">
                <a:solidFill>
                  <a:schemeClr val="tx1"/>
                </a:solidFill>
                <a:effectLst/>
                <a:latin typeface="+mn-lt"/>
                <a:ea typeface="+mn-ea"/>
                <a:cs typeface="+mn-cs"/>
              </a:rPr>
              <a:t>2</a:t>
            </a:r>
            <a:r>
              <a:rPr lang="zh-CN" altLang="zh-CN" sz="675" kern="1200" dirty="0" smtClean="0">
                <a:solidFill>
                  <a:schemeClr val="tx1"/>
                </a:solidFill>
                <a:effectLst/>
                <a:latin typeface="+mn-lt"/>
                <a:ea typeface="+mn-ea"/>
                <a:cs typeface="+mn-cs"/>
              </a:rPr>
              <a:t>、探索型原型的目的是弄清目标的要求，确定所希望的特性，并探讨多种方案的可行性，可以用来探索特殊的软件解决方案；</a:t>
            </a:r>
            <a:endParaRPr lang="zh-CN" altLang="zh-CN" sz="675" kern="1200" dirty="0" smtClean="0">
              <a:solidFill>
                <a:schemeClr val="tx1"/>
              </a:solidFill>
              <a:effectLst/>
              <a:latin typeface="+mn-lt"/>
              <a:ea typeface="+mn-ea"/>
              <a:cs typeface="+mn-cs"/>
            </a:endParaRPr>
          </a:p>
          <a:p>
            <a:r>
              <a:rPr lang="en-US" altLang="zh-CN" sz="675" kern="1200" dirty="0" smtClean="0">
                <a:solidFill>
                  <a:schemeClr val="tx1"/>
                </a:solidFill>
                <a:effectLst/>
                <a:latin typeface="+mn-lt"/>
                <a:ea typeface="+mn-ea"/>
                <a:cs typeface="+mn-cs"/>
              </a:rPr>
              <a:t>3</a:t>
            </a:r>
            <a:r>
              <a:rPr lang="zh-CN" altLang="zh-CN" sz="675" kern="1200" dirty="0" smtClean="0">
                <a:solidFill>
                  <a:schemeClr val="tx1"/>
                </a:solidFill>
                <a:effectLst/>
                <a:latin typeface="+mn-lt"/>
                <a:ea typeface="+mn-ea"/>
                <a:cs typeface="+mn-cs"/>
              </a:rPr>
              <a:t>、原型法能够迅速地开发出一个让用户看得见的系统框架，可以用来支持用户界面设计。</a:t>
            </a:r>
            <a:endParaRPr lang="zh-CN" altLang="zh-CN" sz="675" kern="1200" dirty="0" smtClean="0">
              <a:solidFill>
                <a:schemeClr val="tx1"/>
              </a:solidFill>
              <a:effectLst/>
              <a:latin typeface="+mn-lt"/>
              <a:ea typeface="+mn-ea"/>
              <a:cs typeface="+mn-cs"/>
            </a:endParaRPr>
          </a:p>
          <a:p>
            <a:r>
              <a:rPr lang="zh-CN" altLang="zh-CN" sz="675" kern="1200" dirty="0" smtClean="0">
                <a:solidFill>
                  <a:schemeClr val="tx1"/>
                </a:solidFill>
                <a:effectLst/>
                <a:latin typeface="+mn-lt"/>
                <a:ea typeface="+mn-ea"/>
                <a:cs typeface="+mn-cs"/>
              </a:rPr>
              <a:t>原型法不能用来指导代码优化。</a:t>
            </a:r>
            <a:endParaRPr lang="zh-CN" altLang="zh-CN" sz="675"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8331936-52D6-4116-A247-9694DCBEA0CC}" type="slidenum">
              <a:rPr lang="en-US" altLang="zh-CN"/>
            </a:fld>
            <a:endParaRPr lang="en-US" altLang="zh-CN"/>
          </a:p>
        </p:txBody>
      </p:sp>
      <p:sp>
        <p:nvSpPr>
          <p:cNvPr id="51202" name="Rectangle 2"/>
          <p:cNvSpPr>
            <a:spLocks noGrp="1" noRot="1" noChangeAspect="1" noChangeArrowheads="1" noTextEdit="1"/>
          </p:cNvSpPr>
          <p:nvPr>
            <p:ph type="sldImg"/>
          </p:nvPr>
        </p:nvSpPr>
        <p:spPr>
          <a:xfrm>
            <a:off x="685800" y="1143000"/>
            <a:ext cx="5486400" cy="3086100"/>
          </a:xfrm>
        </p:spPr>
      </p:sp>
      <p:sp>
        <p:nvSpPr>
          <p:cNvPr id="5120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00000"/>
              </a:lnSpc>
              <a:spcBef>
                <a:spcPts val="1200"/>
              </a:spcBef>
            </a:pPr>
            <a:r>
              <a:rPr lang="zh-CN" altLang="en-US" sz="1200" dirty="0"/>
              <a:t>作为一种建模语言，</a:t>
            </a:r>
            <a:r>
              <a:rPr lang="en-US" altLang="zh-CN" sz="1200" dirty="0"/>
              <a:t>UML</a:t>
            </a:r>
            <a:r>
              <a:rPr lang="zh-CN" altLang="en-US" sz="1200" dirty="0"/>
              <a:t>的定义包括</a:t>
            </a:r>
            <a:r>
              <a:rPr lang="en-US" altLang="zh-CN" sz="1200" dirty="0"/>
              <a:t>UML</a:t>
            </a:r>
            <a:r>
              <a:rPr lang="zh-CN" altLang="en-US" sz="1200" dirty="0"/>
              <a:t>语义和</a:t>
            </a:r>
            <a:r>
              <a:rPr lang="en-US" altLang="zh-CN" sz="1200" dirty="0"/>
              <a:t>UML</a:t>
            </a:r>
            <a:r>
              <a:rPr lang="zh-CN" altLang="en-US" sz="1200" dirty="0"/>
              <a:t>表示法两个部分。</a:t>
            </a:r>
            <a:endParaRPr lang="zh-CN" altLang="en-US" sz="1200" dirty="0"/>
          </a:p>
          <a:p>
            <a:pPr algn="just">
              <a:lnSpc>
                <a:spcPct val="100000"/>
              </a:lnSpc>
              <a:spcBef>
                <a:spcPts val="1200"/>
              </a:spcBef>
              <a:buFontTx/>
              <a:buNone/>
            </a:pPr>
            <a:r>
              <a:rPr lang="zh-CN" altLang="en-US" sz="1200" dirty="0"/>
              <a:t>     （</a:t>
            </a:r>
            <a:r>
              <a:rPr lang="en-US" altLang="zh-CN" sz="1200" dirty="0"/>
              <a:t>1</a:t>
            </a:r>
            <a:r>
              <a:rPr lang="zh-CN" altLang="en-US" sz="1200" dirty="0"/>
              <a:t>）</a:t>
            </a:r>
            <a:r>
              <a:rPr lang="en-US" altLang="zh-CN" sz="1200" dirty="0"/>
              <a:t>UML</a:t>
            </a:r>
            <a:r>
              <a:rPr lang="zh-CN" altLang="en-US" sz="1200" dirty="0">
                <a:solidFill>
                  <a:srgbClr val="FF0000"/>
                </a:solidFill>
              </a:rPr>
              <a:t>语义</a:t>
            </a:r>
            <a:endParaRPr lang="zh-CN" altLang="en-US" sz="1200" dirty="0">
              <a:solidFill>
                <a:srgbClr val="FF0000"/>
              </a:solidFill>
            </a:endParaRPr>
          </a:p>
          <a:p>
            <a:pPr algn="just">
              <a:lnSpc>
                <a:spcPct val="100000"/>
              </a:lnSpc>
              <a:spcBef>
                <a:spcPts val="1200"/>
              </a:spcBef>
              <a:buFontTx/>
              <a:buNone/>
            </a:pPr>
            <a:r>
              <a:rPr lang="zh-CN" altLang="en-US" sz="1200" dirty="0"/>
              <a:t>          指</a:t>
            </a:r>
            <a:r>
              <a:rPr lang="en-US" altLang="zh-CN" sz="1200" dirty="0"/>
              <a:t>UML</a:t>
            </a:r>
            <a:r>
              <a:rPr lang="zh-CN" altLang="en-US" sz="1200" dirty="0"/>
              <a:t>元素符号代表的含义，描述基于</a:t>
            </a:r>
            <a:r>
              <a:rPr lang="en-US" altLang="zh-CN" sz="1200" dirty="0"/>
              <a:t>UML</a:t>
            </a:r>
            <a:r>
              <a:rPr lang="zh-CN" altLang="en-US" sz="1200" dirty="0"/>
              <a:t>的精确元模型定义。元模型为</a:t>
            </a:r>
            <a:r>
              <a:rPr lang="en-US" altLang="zh-CN" sz="1200" dirty="0"/>
              <a:t>UML</a:t>
            </a:r>
            <a:r>
              <a:rPr lang="zh-CN" altLang="en-US" sz="1200" dirty="0"/>
              <a:t>的所有元素在语法和语义上提供了简单、一致和通用的定义性说明，使开发者能在语义上取得一致，消除了因人而异的表达方法所造成的影响。此外</a:t>
            </a:r>
            <a:r>
              <a:rPr lang="en-US" altLang="zh-CN" sz="1200" dirty="0"/>
              <a:t>UML</a:t>
            </a:r>
            <a:r>
              <a:rPr lang="zh-CN" altLang="en-US" sz="1200" dirty="0"/>
              <a:t>还支持对元模型的扩展定义。</a:t>
            </a:r>
            <a:endParaRPr lang="zh-CN" altLang="en-US" sz="1200" dirty="0"/>
          </a:p>
          <a:p>
            <a:pPr algn="just">
              <a:lnSpc>
                <a:spcPct val="100000"/>
              </a:lnSpc>
              <a:spcBef>
                <a:spcPts val="1200"/>
              </a:spcBef>
              <a:buFontTx/>
              <a:buNone/>
            </a:pPr>
            <a:r>
              <a:rPr lang="zh-CN" altLang="en-US" sz="1200" dirty="0"/>
              <a:t>     （</a:t>
            </a:r>
            <a:r>
              <a:rPr lang="en-US" altLang="zh-CN" sz="1200" dirty="0"/>
              <a:t>2</a:t>
            </a:r>
            <a:r>
              <a:rPr lang="zh-CN" altLang="en-US" sz="1200" dirty="0"/>
              <a:t>）</a:t>
            </a:r>
            <a:r>
              <a:rPr lang="en-US" altLang="zh-CN" sz="1200" dirty="0"/>
              <a:t>UML</a:t>
            </a:r>
            <a:r>
              <a:rPr lang="zh-CN" altLang="en-US" sz="1200" dirty="0">
                <a:solidFill>
                  <a:srgbClr val="FF0000"/>
                </a:solidFill>
              </a:rPr>
              <a:t>表示法</a:t>
            </a:r>
            <a:endParaRPr lang="zh-CN" altLang="en-US" sz="1200" dirty="0">
              <a:solidFill>
                <a:srgbClr val="FF0000"/>
              </a:solidFill>
            </a:endParaRPr>
          </a:p>
          <a:p>
            <a:pPr algn="just">
              <a:lnSpc>
                <a:spcPct val="100000"/>
              </a:lnSpc>
              <a:spcBef>
                <a:spcPts val="1200"/>
              </a:spcBef>
              <a:buFontTx/>
              <a:buNone/>
            </a:pPr>
            <a:r>
              <a:rPr lang="zh-CN" altLang="en-US" sz="1200" dirty="0"/>
              <a:t>          定义</a:t>
            </a:r>
            <a:r>
              <a:rPr lang="en-US" altLang="zh-CN" sz="1200" dirty="0"/>
              <a:t>UML</a:t>
            </a:r>
            <a:r>
              <a:rPr lang="zh-CN" altLang="en-US" sz="1200" dirty="0"/>
              <a:t>符号的表示法，为开发者或开发工具使用这些图形符号和文本语法为系统建模提供了标准。这些图形符号和文字所表达的是应用级的模型，在语义上它是</a:t>
            </a:r>
            <a:r>
              <a:rPr lang="en-US" altLang="zh-CN" sz="1200" dirty="0"/>
              <a:t>UML</a:t>
            </a:r>
            <a:r>
              <a:rPr lang="zh-CN" altLang="en-US" sz="1200" dirty="0"/>
              <a:t>元模型的实例。</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EB337C-B4F9-42CC-AB36-E08D2C8ECA11}" type="slidenum">
              <a:rPr lang="en-US" altLang="zh-CN"/>
            </a:fld>
            <a:endParaRPr lang="en-US" altLang="zh-CN"/>
          </a:p>
        </p:txBody>
      </p:sp>
      <p:sp>
        <p:nvSpPr>
          <p:cNvPr id="60418" name="Rectangle 2"/>
          <p:cNvSpPr>
            <a:spLocks noGrp="1" noRot="1" noChangeAspect="1" noChangeArrowheads="1" noTextEdit="1"/>
          </p:cNvSpPr>
          <p:nvPr>
            <p:ph type="sldImg"/>
          </p:nvPr>
        </p:nvSpPr>
        <p:spPr>
          <a:xfrm>
            <a:off x="838200" y="914400"/>
            <a:ext cx="5181600" cy="2914650"/>
          </a:xfrm>
        </p:spPr>
      </p:sp>
      <p:sp>
        <p:nvSpPr>
          <p:cNvPr id="60419" name="Rectangle 3"/>
          <p:cNvSpPr>
            <a:spLocks noGrp="1" noChangeArrowheads="1"/>
          </p:cNvSpPr>
          <p:nvPr>
            <p:ph type="body" idx="1"/>
          </p:nvPr>
        </p:nvSpPr>
        <p:spPr>
          <a:xfrm>
            <a:off x="460375" y="3962400"/>
            <a:ext cx="5943600" cy="4495800"/>
          </a:xfrm>
        </p:spPr>
        <p:txBody>
          <a:bodyPr lIns="89730" tIns="44865" rIns="89730" bIns="44865"/>
          <a:lstStyle/>
          <a:p>
            <a:r>
              <a:rPr lang="zh-CN" altLang="en-US" dirty="0"/>
              <a:t>在需求阶段，通过用例建模，描述用户感兴趣的系统功能。</a:t>
            </a:r>
            <a:endParaRPr lang="en-US" altLang="zh-CN" dirty="0"/>
          </a:p>
          <a:p>
            <a:r>
              <a:rPr lang="zh-CN" altLang="en-US" dirty="0"/>
              <a:t>在静态分析阶段，主要识别系统中的类及其关系，用</a:t>
            </a:r>
            <a:r>
              <a:rPr lang="en-US" altLang="zh-CN" dirty="0"/>
              <a:t>UML</a:t>
            </a:r>
            <a:r>
              <a:rPr lang="zh-CN" altLang="en-US" dirty="0"/>
              <a:t>类图来描述系统。</a:t>
            </a:r>
            <a:endParaRPr lang="en-US" altLang="zh-CN" dirty="0"/>
          </a:p>
          <a:p>
            <a:r>
              <a:rPr lang="zh-CN" altLang="en-US" dirty="0"/>
              <a:t>在动态分析阶段，尝试组织多个对象，并构思对象的交互与协作，以实现和检验用例的可行性，可以用</a:t>
            </a:r>
            <a:r>
              <a:rPr lang="en-US" altLang="zh-CN" dirty="0"/>
              <a:t>UML</a:t>
            </a:r>
            <a:r>
              <a:rPr lang="zh-CN" altLang="en-US" dirty="0"/>
              <a:t>动态模型来描述。</a:t>
            </a:r>
            <a:endParaRPr lang="en-US" altLang="zh-CN" dirty="0"/>
          </a:p>
          <a:p>
            <a:r>
              <a:rPr lang="zh-CN" altLang="en-US" dirty="0"/>
              <a:t>在测试阶段，不同的测试小组使用不同的</a:t>
            </a:r>
            <a:r>
              <a:rPr lang="en-US" altLang="zh-CN" dirty="0"/>
              <a:t>UML</a:t>
            </a:r>
            <a:r>
              <a:rPr lang="zh-CN" altLang="en-US" dirty="0"/>
              <a:t>图作为测试依据：单元测试使用类图和类规格说明；集成测试使用组件图和协作图；系统测试使用用例图来验证系统的行为；验收测试由用户进行，以验证系统测试的结果是否满足在分析阶段时确定的需求。</a:t>
            </a:r>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Font typeface="+mj-lt"/>
              <a:buAutoNum type="arabicPeriod"/>
            </a:pPr>
            <a:r>
              <a:rPr lang="zh-CN" altLang="en-US" sz="1200" dirty="0"/>
              <a:t>用例视图（</a:t>
            </a:r>
            <a:r>
              <a:rPr lang="en-US" altLang="zh-CN" sz="1200" dirty="0"/>
              <a:t>Use Case View</a:t>
            </a:r>
            <a:r>
              <a:rPr lang="zh-CN" altLang="en-US" sz="1200" dirty="0"/>
              <a:t>），强调从用户的角度看到的或需要的系统功能，是参与者的外部用户所能观察到的系统的功能的模型图。由用例图组成。</a:t>
            </a:r>
            <a:endParaRPr lang="en-US" altLang="zh-CN" sz="1200" dirty="0"/>
          </a:p>
          <a:p>
            <a:pPr marL="457200" indent="-457200">
              <a:buFont typeface="+mj-lt"/>
              <a:buAutoNum type="arabicPeriod"/>
            </a:pPr>
            <a:r>
              <a:rPr lang="zh-CN" altLang="en-US" sz="1200" dirty="0"/>
              <a:t>逻辑视图（</a:t>
            </a:r>
            <a:r>
              <a:rPr lang="en-US" altLang="zh-CN" sz="1200" dirty="0"/>
              <a:t>Logical View</a:t>
            </a:r>
            <a:r>
              <a:rPr lang="zh-CN" altLang="en-US" sz="1200" dirty="0"/>
              <a:t>），展示系统的静态或结构组成及特征，也称为结构模型视图（</a:t>
            </a:r>
            <a:r>
              <a:rPr lang="en-US" altLang="zh-CN" sz="1200" dirty="0"/>
              <a:t>Structural Model View</a:t>
            </a:r>
            <a:r>
              <a:rPr lang="zh-CN" altLang="en-US" sz="1200" dirty="0"/>
              <a:t>）或静态视图（</a:t>
            </a:r>
            <a:r>
              <a:rPr lang="en-US" altLang="zh-CN" sz="1200" dirty="0"/>
              <a:t>Static View</a:t>
            </a:r>
            <a:r>
              <a:rPr lang="zh-CN" altLang="en-US" sz="1200" dirty="0"/>
              <a:t>）。 主要是设计类、包及系统的各种组织形式，显示系统内部的功能是怎样设计的。</a:t>
            </a:r>
            <a:endParaRPr lang="en-US" altLang="zh-CN" sz="1200" dirty="0"/>
          </a:p>
          <a:p>
            <a:pPr marL="0" indent="0">
              <a:buFont typeface="+mj-lt"/>
              <a:buNone/>
            </a:pPr>
            <a:r>
              <a:rPr lang="zh-CN" altLang="en-US" sz="1200" dirty="0"/>
              <a:t>           静态结构是指组成系统的类、对象以及它们之间的关系等，由类图和对象图组成。</a:t>
            </a:r>
            <a:endParaRPr lang="en-US" altLang="zh-CN" sz="1200" dirty="0"/>
          </a:p>
          <a:p>
            <a:pPr marL="0" indent="0">
              <a:buFont typeface="+mj-lt"/>
              <a:buNone/>
            </a:pPr>
            <a:r>
              <a:rPr lang="en-US" altLang="zh-CN" sz="1200" dirty="0"/>
              <a:t>           </a:t>
            </a:r>
            <a:r>
              <a:rPr lang="zh-CN" altLang="en-US" sz="1200" dirty="0"/>
              <a:t>动态行为主要由时序图、协作图、状态图和活动图组成。</a:t>
            </a:r>
            <a:endParaRPr lang="en-US" altLang="zh-CN" sz="1200" dirty="0"/>
          </a:p>
          <a:p>
            <a:pPr marL="457200" indent="-457200">
              <a:buFont typeface="+mj-lt"/>
              <a:buAutoNum type="arabicPeriod" startAt="3"/>
            </a:pPr>
            <a:r>
              <a:rPr lang="zh-CN" altLang="en-US" sz="1200" dirty="0"/>
              <a:t>并发视图（</a:t>
            </a:r>
            <a:r>
              <a:rPr lang="en-US" altLang="zh-CN" sz="1200" dirty="0"/>
              <a:t>Concurrent View</a:t>
            </a:r>
            <a:r>
              <a:rPr lang="zh-CN" altLang="en-US" sz="1200" dirty="0"/>
              <a:t>）体现了系统的动态或行为特征，也称为行为模型视图（</a:t>
            </a:r>
            <a:r>
              <a:rPr lang="en-US" altLang="zh-CN" sz="1200" dirty="0"/>
              <a:t>Behavior Model View</a:t>
            </a:r>
            <a:r>
              <a:rPr lang="zh-CN" altLang="en-US" sz="1200" dirty="0"/>
              <a:t>）或动态视图（</a:t>
            </a:r>
            <a:r>
              <a:rPr lang="en-US" altLang="zh-CN" sz="1200" dirty="0"/>
              <a:t>Dynamic View</a:t>
            </a:r>
            <a:r>
              <a:rPr lang="zh-CN" altLang="en-US" sz="1200" dirty="0"/>
              <a:t>）。</a:t>
            </a:r>
            <a:endParaRPr lang="en-US" altLang="zh-CN" sz="1200" dirty="0"/>
          </a:p>
          <a:p>
            <a:pPr marL="457200" indent="-457200">
              <a:buFont typeface="+mj-lt"/>
              <a:buAutoNum type="arabicPeriod" startAt="3"/>
            </a:pPr>
            <a:r>
              <a:rPr lang="zh-CN" altLang="en-US" sz="1200" dirty="0"/>
              <a:t>组件视图（</a:t>
            </a:r>
            <a:r>
              <a:rPr lang="en-US" altLang="zh-CN" sz="1200" dirty="0"/>
              <a:t>Component View</a:t>
            </a:r>
            <a:r>
              <a:rPr lang="zh-CN" altLang="en-US" sz="1200" dirty="0"/>
              <a:t>）体现了系统实现的结构和行为特征，也称为实现模型视图（</a:t>
            </a:r>
            <a:r>
              <a:rPr lang="en-US" altLang="zh-CN" sz="1200" dirty="0"/>
              <a:t>Implementation View)</a:t>
            </a:r>
            <a:r>
              <a:rPr lang="zh-CN" altLang="en-US" sz="1200" dirty="0"/>
              <a:t>。由组件图构成，不同的代码模块形成不同的组件，组件之间按照一定的结构和依赖关系呈现，用类图、包图、对象图、顺序图、状态图和活动图来描述。</a:t>
            </a:r>
            <a:endParaRPr lang="en-US" altLang="zh-CN" sz="1200" dirty="0"/>
          </a:p>
          <a:p>
            <a:pPr marL="457200" indent="-457200">
              <a:buFont typeface="+mj-lt"/>
              <a:buAutoNum type="arabicPeriod" startAt="3"/>
            </a:pPr>
            <a:r>
              <a:rPr lang="zh-CN" altLang="en-US" sz="1200" dirty="0"/>
              <a:t>配置视图（</a:t>
            </a:r>
            <a:r>
              <a:rPr lang="en-US" altLang="zh-CN" sz="1200" dirty="0"/>
              <a:t>Deployment View</a:t>
            </a:r>
            <a:r>
              <a:rPr lang="zh-CN" altLang="en-US" sz="1200" dirty="0"/>
              <a:t>）体现了系统实现环境的结构和行为特征，也称为环境模型视图（</a:t>
            </a:r>
            <a:r>
              <a:rPr lang="en-US" altLang="zh-CN" sz="1200" dirty="0" err="1"/>
              <a:t>EnvironmentModel</a:t>
            </a:r>
            <a:r>
              <a:rPr lang="en-US" altLang="zh-CN" sz="1200" dirty="0"/>
              <a:t> View</a:t>
            </a:r>
            <a:r>
              <a:rPr lang="zh-CN" altLang="en-US" sz="1200" dirty="0"/>
              <a:t>）或物理视图（</a:t>
            </a:r>
            <a:r>
              <a:rPr lang="en-US" altLang="zh-CN" sz="1200" dirty="0"/>
              <a:t>Physical view</a:t>
            </a:r>
            <a:r>
              <a:rPr lang="zh-CN" altLang="en-US" sz="1200" dirty="0"/>
              <a:t>）。描述物理系统的硬件拓扑结构和各种软件模块和构件结构。由部署图表示。</a:t>
            </a: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实现模型</a:t>
            </a:r>
            <a:endParaRPr kumimoji="1" lang="en-US" altLang="zh-CN" dirty="0" smtClean="0"/>
          </a:p>
          <a:p>
            <a:pPr lvl="1"/>
            <a:r>
              <a:rPr lang="zh-CN" altLang="zh-CN" dirty="0" smtClean="0"/>
              <a:t>实现模型包括构件图和部署图 </a:t>
            </a:r>
            <a:endParaRPr lang="en-US" altLang="zh-CN" dirty="0" smtClean="0"/>
          </a:p>
          <a:p>
            <a:pPr lvl="2"/>
            <a:r>
              <a:rPr lang="zh-CN" altLang="zh-CN" dirty="0" smtClean="0"/>
              <a:t>构件图显示代码本身的逻辑结构 </a:t>
            </a:r>
            <a:endParaRPr lang="en-US" altLang="zh-CN" dirty="0" smtClean="0"/>
          </a:p>
          <a:p>
            <a:pPr lvl="2"/>
            <a:r>
              <a:rPr lang="zh-CN" altLang="zh-CN" dirty="0" smtClean="0"/>
              <a:t>部署图显示系统运行时的结构 </a:t>
            </a:r>
            <a:endParaRPr kumimoji="1" lang="zh-CN" altLang="en-US"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F80A570-FAFD-4443-A581-D48AA7194C01}" type="slidenum">
              <a:rPr lang="en-US" altLang="zh-CN"/>
            </a:fld>
            <a:endParaRPr lang="en-US" altLang="zh-CN"/>
          </a:p>
        </p:txBody>
      </p:sp>
      <p:sp>
        <p:nvSpPr>
          <p:cNvPr id="55298" name="Rectangle 2"/>
          <p:cNvSpPr>
            <a:spLocks noGrp="1" noRot="1" noChangeAspect="1" noChangeArrowheads="1" noTextEdit="1"/>
          </p:cNvSpPr>
          <p:nvPr>
            <p:ph type="sldImg"/>
          </p:nvPr>
        </p:nvSpPr>
        <p:spPr>
          <a:xfrm>
            <a:off x="685800" y="1143000"/>
            <a:ext cx="5486400" cy="3086100"/>
          </a:xfrm>
        </p:spPr>
      </p:sp>
      <p:sp>
        <p:nvSpPr>
          <p:cNvPr id="55299" name="Rectangle 3"/>
          <p:cNvSpPr>
            <a:spLocks noGrp="1" noChangeArrowheads="1"/>
          </p:cNvSpPr>
          <p:nvPr>
            <p:ph type="body" idx="1"/>
          </p:nvPr>
        </p:nvSpPr>
        <p:spPr/>
        <p:txBody>
          <a:bodyPr/>
          <a:lstStyle/>
          <a:p>
            <a:pPr marL="228600" indent="-228600"/>
            <a:r>
              <a:rPr lang="zh-CN" altLang="en-US" dirty="0"/>
              <a:t>建立类图的步骤</a:t>
            </a:r>
            <a:endParaRPr lang="zh-CN" altLang="en-US" dirty="0"/>
          </a:p>
          <a:p>
            <a:pPr marL="228600" indent="-228600">
              <a:buFontTx/>
              <a:buAutoNum type="arabicPeriod"/>
            </a:pPr>
            <a:r>
              <a:rPr lang="zh-CN" altLang="en-US" dirty="0"/>
              <a:t>研究分析问题领域，确定系统需求。</a:t>
            </a:r>
            <a:endParaRPr lang="zh-CN" altLang="en-US" dirty="0"/>
          </a:p>
          <a:p>
            <a:pPr marL="228600" indent="-228600">
              <a:buFontTx/>
              <a:buAutoNum type="arabicPeriod"/>
            </a:pPr>
            <a:r>
              <a:rPr lang="zh-CN" altLang="en-US" dirty="0"/>
              <a:t>发现对象和类，明确他们的含义和责任，确定属性和操作。</a:t>
            </a:r>
            <a:endParaRPr lang="zh-CN" altLang="en-US" dirty="0"/>
          </a:p>
          <a:p>
            <a:pPr marL="228600" indent="-228600">
              <a:buFontTx/>
              <a:buAutoNum type="arabicPeriod"/>
            </a:pPr>
            <a:r>
              <a:rPr lang="zh-CN" altLang="en-US" dirty="0"/>
              <a:t>发现类之间的静态联系。（关联、泛化、聚合、组合、依赖）。</a:t>
            </a:r>
            <a:endParaRPr lang="zh-CN" altLang="en-US" dirty="0"/>
          </a:p>
          <a:p>
            <a:pPr marL="228600" indent="-228600">
              <a:buFontTx/>
              <a:buAutoNum type="arabicPeriod"/>
            </a:pPr>
            <a:r>
              <a:rPr lang="zh-CN" altLang="en-US" dirty="0"/>
              <a:t>设计类和联系，调整和精化已得到的类之间的联系，解决命名冲突和功能重复问题。</a:t>
            </a:r>
            <a:endParaRPr lang="zh-CN" altLang="en-US" dirty="0"/>
          </a:p>
          <a:p>
            <a:pPr marL="228600" indent="-228600">
              <a:buFontTx/>
              <a:buAutoNum type="arabicPeriod"/>
            </a:pPr>
            <a:r>
              <a:rPr lang="zh-CN" altLang="en-US" dirty="0"/>
              <a:t>绘制类图并编制相应的说明。</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C785FDC-DE62-465E-BBB3-1D356BA25874}" type="slidenum">
              <a:rPr lang="en-US" altLang="zh-CN"/>
            </a:fld>
            <a:endParaRPr lang="en-US" altLang="zh-CN"/>
          </a:p>
        </p:txBody>
      </p:sp>
      <p:sp>
        <p:nvSpPr>
          <p:cNvPr id="57346" name="Rectangle 2"/>
          <p:cNvSpPr>
            <a:spLocks noGrp="1" noRot="1" noChangeAspect="1" noChangeArrowheads="1" noTextEdit="1"/>
          </p:cNvSpPr>
          <p:nvPr>
            <p:ph type="sldImg"/>
          </p:nvPr>
        </p:nvSpPr>
        <p:spPr>
          <a:xfrm>
            <a:off x="685800" y="1143000"/>
            <a:ext cx="5486400" cy="3086100"/>
          </a:xfrm>
        </p:spPr>
      </p:sp>
      <p:sp>
        <p:nvSpPr>
          <p:cNvPr id="573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sz="800" dirty="0" smtClean="0"/>
              <a:t>对象的属性类型表示属性的取值范围。</a:t>
            </a:r>
            <a:endParaRPr lang="en-US" altLang="zh-CN" sz="800" dirty="0" smtClean="0"/>
          </a:p>
          <a:p>
            <a:pPr>
              <a:lnSpc>
                <a:spcPct val="150000"/>
              </a:lnSpc>
            </a:pPr>
            <a:r>
              <a:rPr lang="zh-CN" altLang="zh-CN" sz="800" dirty="0" smtClean="0"/>
              <a:t>如果类定义时没有指明属性的类型，比如因为类型不是系统中已定义的基本类型，则对该属性的决策可以推迟到对象创建之时。</a:t>
            </a:r>
            <a:endParaRPr lang="en-US" altLang="zh-CN" sz="800" dirty="0" smtClean="0"/>
          </a:p>
          <a:p>
            <a:pPr>
              <a:lnSpc>
                <a:spcPct val="150000"/>
              </a:lnSpc>
            </a:pPr>
            <a:r>
              <a:rPr lang="zh-CN" altLang="zh-CN" sz="800" dirty="0" smtClean="0"/>
              <a:t>这样可以允许开发者在设计类时将注意力更多地放在系统功能的设计上，并在系统功能修订的时候，将细节变化的程度减少到最小。</a:t>
            </a:r>
            <a:endParaRPr lang="zh-CN" altLang="zh-CN" sz="800"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EFE5940-C79E-4E34-887F-EDE3C8965C80}" type="slidenum">
              <a:rPr lang="en-US" altLang="zh-CN"/>
            </a:fld>
            <a:endParaRPr lang="en-US" altLang="zh-CN"/>
          </a:p>
        </p:txBody>
      </p:sp>
      <p:sp>
        <p:nvSpPr>
          <p:cNvPr id="59394" name="Rectangle 2"/>
          <p:cNvSpPr>
            <a:spLocks noGrp="1" noRot="1" noChangeAspect="1" noChangeArrowheads="1" noTextEdit="1"/>
          </p:cNvSpPr>
          <p:nvPr>
            <p:ph type="sldImg"/>
          </p:nvPr>
        </p:nvSpPr>
        <p:spPr>
          <a:xfrm>
            <a:off x="685800" y="1143000"/>
            <a:ext cx="5486400" cy="3086100"/>
          </a:xfrm>
        </p:spPr>
      </p:sp>
      <p:sp>
        <p:nvSpPr>
          <p:cNvPr id="59395" name="Rectangle 3"/>
          <p:cNvSpPr>
            <a:spLocks noGrp="1" noChangeArrowheads="1"/>
          </p:cNvSpPr>
          <p:nvPr>
            <p:ph type="body" idx="1"/>
          </p:nvPr>
        </p:nvSpPr>
        <p:spPr/>
        <p:txBody>
          <a:bodyPr/>
          <a:lstStyle/>
          <a:p>
            <a:pPr marL="228600" indent="-228600"/>
            <a:r>
              <a:rPr lang="zh-CN" altLang="en-US" dirty="0"/>
              <a:t>一个</a:t>
            </a:r>
            <a:r>
              <a:rPr lang="en-US" altLang="zh-CN" dirty="0"/>
              <a:t>Use Case</a:t>
            </a:r>
            <a:r>
              <a:rPr lang="zh-CN" altLang="en-US" dirty="0"/>
              <a:t>图可以按照下列步骤建立</a:t>
            </a:r>
            <a:endParaRPr lang="zh-CN" altLang="en-US" dirty="0"/>
          </a:p>
          <a:p>
            <a:pPr marL="228600" indent="-228600">
              <a:buFontTx/>
              <a:buAutoNum type="arabicPeriod"/>
            </a:pPr>
            <a:r>
              <a:rPr lang="zh-CN" altLang="en-US" dirty="0"/>
              <a:t>找出系统外部的活动者和外部系统，确定系统的边界和范围。</a:t>
            </a:r>
            <a:endParaRPr lang="zh-CN" altLang="en-US" dirty="0"/>
          </a:p>
          <a:p>
            <a:pPr marL="228600" indent="-228600">
              <a:buFontTx/>
              <a:buAutoNum type="arabicPeriod"/>
            </a:pPr>
            <a:r>
              <a:rPr lang="zh-CN" altLang="en-US" dirty="0"/>
              <a:t>确定每一个活动者所期望的系统行为。</a:t>
            </a:r>
            <a:endParaRPr lang="zh-CN" altLang="en-US" dirty="0"/>
          </a:p>
          <a:p>
            <a:pPr marL="228600" indent="-228600">
              <a:buFontTx/>
              <a:buAutoNum type="arabicPeriod"/>
            </a:pPr>
            <a:r>
              <a:rPr lang="zh-CN" altLang="en-US" dirty="0"/>
              <a:t>把这些系统命名为</a:t>
            </a:r>
            <a:r>
              <a:rPr lang="en-US" altLang="zh-CN" dirty="0"/>
              <a:t>Use Case</a:t>
            </a:r>
            <a:r>
              <a:rPr lang="zh-CN" altLang="en-US" dirty="0"/>
              <a:t>。</a:t>
            </a:r>
            <a:endParaRPr lang="en-US" altLang="zh-CN" dirty="0"/>
          </a:p>
          <a:p>
            <a:pPr marL="228600" indent="-228600">
              <a:buFontTx/>
              <a:buAutoNum type="arabicPeriod"/>
            </a:pPr>
            <a:r>
              <a:rPr lang="zh-CN" altLang="en-US" dirty="0"/>
              <a:t>把一些公共的系统行为分解为一批新的</a:t>
            </a:r>
            <a:r>
              <a:rPr lang="en-US" altLang="zh-CN" dirty="0"/>
              <a:t>Use Case,</a:t>
            </a:r>
            <a:r>
              <a:rPr lang="zh-CN" altLang="en-US" dirty="0"/>
              <a:t>供其它的</a:t>
            </a:r>
            <a:r>
              <a:rPr lang="en-US" altLang="zh-CN" dirty="0"/>
              <a:t>Use Case</a:t>
            </a:r>
            <a:r>
              <a:rPr lang="zh-CN" altLang="en-US" dirty="0"/>
              <a:t>引用。把一些变更的行为分解为扩展的</a:t>
            </a:r>
            <a:r>
              <a:rPr lang="en-US" altLang="zh-CN" dirty="0"/>
              <a:t>Use Case</a:t>
            </a:r>
            <a:r>
              <a:rPr lang="zh-CN" altLang="en-US" dirty="0"/>
              <a:t>。</a:t>
            </a:r>
            <a:endParaRPr lang="en-US" altLang="zh-CN" dirty="0"/>
          </a:p>
          <a:p>
            <a:pPr marL="228600" indent="-228600">
              <a:buFontTx/>
              <a:buAutoNum type="arabicPeriod"/>
            </a:pPr>
            <a:r>
              <a:rPr lang="zh-CN" altLang="en-US" dirty="0"/>
              <a:t>编制每一个</a:t>
            </a:r>
            <a:r>
              <a:rPr lang="en-US" altLang="zh-CN" dirty="0"/>
              <a:t>Use Case</a:t>
            </a:r>
            <a:r>
              <a:rPr lang="zh-CN" altLang="en-US" dirty="0"/>
              <a:t>的剧本</a:t>
            </a:r>
            <a:r>
              <a:rPr lang="en-US" altLang="zh-CN" dirty="0"/>
              <a:t>(</a:t>
            </a:r>
            <a:r>
              <a:rPr lang="zh-CN" altLang="en-US" dirty="0"/>
              <a:t>一系列步骤地描述，这些步骤构成了剧本</a:t>
            </a:r>
            <a:r>
              <a:rPr lang="en-US" altLang="zh-CN" dirty="0"/>
              <a:t>)</a:t>
            </a:r>
            <a:r>
              <a:rPr lang="zh-CN" altLang="en-US" dirty="0"/>
              <a:t>。</a:t>
            </a:r>
            <a:endParaRPr lang="en-US" altLang="zh-CN" dirty="0"/>
          </a:p>
          <a:p>
            <a:pPr marL="228600" indent="-228600">
              <a:buFontTx/>
              <a:buAutoNum type="arabicPeriod"/>
            </a:pPr>
            <a:r>
              <a:rPr lang="zh-CN" altLang="en-US" dirty="0"/>
              <a:t>绘制</a:t>
            </a:r>
            <a:r>
              <a:rPr lang="en-US" altLang="zh-CN" dirty="0"/>
              <a:t>Use Case </a:t>
            </a:r>
            <a:r>
              <a:rPr lang="zh-CN" altLang="en-US" dirty="0"/>
              <a:t>图。</a:t>
            </a:r>
            <a:endParaRPr lang="zh-CN" altLang="en-US" dirty="0"/>
          </a:p>
          <a:p>
            <a:pPr marL="228600" indent="-228600">
              <a:buFontTx/>
              <a:buAutoNum type="arabicPeriod"/>
            </a:pPr>
            <a:r>
              <a:rPr lang="zh-CN" altLang="en-US" dirty="0"/>
              <a:t>区分主业物流和例外情况的事件流。可以把表达例外情况的事件流的</a:t>
            </a:r>
            <a:r>
              <a:rPr lang="en-US" altLang="zh-CN" dirty="0"/>
              <a:t>Use Case</a:t>
            </a:r>
            <a:r>
              <a:rPr lang="zh-CN" altLang="en-US" dirty="0"/>
              <a:t>画成一个单独的子</a:t>
            </a:r>
            <a:r>
              <a:rPr lang="en-US" altLang="zh-CN" dirty="0"/>
              <a:t>Use Case</a:t>
            </a:r>
            <a:r>
              <a:rPr lang="zh-CN" altLang="en-US" dirty="0" smtClean="0"/>
              <a:t>图。</a:t>
            </a:r>
            <a:endParaRPr lang="zh-CN" altLang="en-US" dirty="0"/>
          </a:p>
          <a:p>
            <a:pPr marL="228600" indent="-228600">
              <a:buFontTx/>
              <a:buAutoNum type="arabicPeriod"/>
            </a:pPr>
            <a:r>
              <a:rPr lang="zh-CN" altLang="en-US" dirty="0"/>
              <a:t>精化</a:t>
            </a:r>
            <a:r>
              <a:rPr lang="en-US" altLang="zh-CN" dirty="0"/>
              <a:t>use Case</a:t>
            </a:r>
            <a:r>
              <a:rPr lang="zh-CN" altLang="en-US" dirty="0"/>
              <a:t>图。解决</a:t>
            </a:r>
            <a:r>
              <a:rPr lang="en-US" altLang="zh-CN" dirty="0"/>
              <a:t>Use Case</a:t>
            </a:r>
            <a:r>
              <a:rPr lang="zh-CN" altLang="en-US" dirty="0"/>
              <a:t>间的重复与冲突问题，简化</a:t>
            </a:r>
            <a:r>
              <a:rPr lang="en-US" altLang="zh-CN" dirty="0"/>
              <a:t>use Case</a:t>
            </a:r>
            <a:r>
              <a:rPr lang="zh-CN" altLang="en-US" dirty="0"/>
              <a:t>中的对话序列。</a:t>
            </a:r>
            <a:r>
              <a:rPr lang="en-US" altLang="zh-CN" dirty="0"/>
              <a:t>Use Case</a:t>
            </a:r>
            <a:r>
              <a:rPr lang="zh-CN" altLang="en-US" dirty="0"/>
              <a:t>图可以有不同的层次，高层次的</a:t>
            </a:r>
            <a:r>
              <a:rPr lang="en-US" altLang="zh-CN" dirty="0"/>
              <a:t>Use Case</a:t>
            </a:r>
            <a:r>
              <a:rPr lang="zh-CN" altLang="en-US" dirty="0"/>
              <a:t>可以分解为若干个下属子系统中的</a:t>
            </a:r>
            <a:r>
              <a:rPr lang="en-US" altLang="zh-CN" dirty="0"/>
              <a:t>Use </a:t>
            </a:r>
            <a:r>
              <a:rPr lang="en-US" altLang="zh-CN" dirty="0" smtClean="0"/>
              <a:t>Case</a:t>
            </a:r>
            <a:r>
              <a:rPr lang="zh-CN" altLang="en-US" dirty="0" smtClean="0"/>
              <a:t>。</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zh-CN" altLang="zh-CN" sz="800" dirty="0" smtClean="0"/>
              <a:t>操作者之间可以存在泛化关系，类似的参与者可以组成一个层级结构。在网上书店的例子中，会员是游客的泛化，游客有浏览图书的用例，而会员不仅包含游客的全部用例，还具有自己特有的购买图书用例。</a:t>
            </a:r>
            <a:endParaRPr lang="zh-CN" altLang="zh-CN" sz="800"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A8D837A-1D92-4A4F-B378-5FF739F15308}" type="slidenum">
              <a:rPr lang="en-US" altLang="zh-CN"/>
            </a:fld>
            <a:endParaRPr lang="en-US" altLang="zh-CN"/>
          </a:p>
        </p:txBody>
      </p:sp>
      <p:sp>
        <p:nvSpPr>
          <p:cNvPr id="75778" name="Rectangle 2"/>
          <p:cNvSpPr>
            <a:spLocks noGrp="1" noRot="1" noChangeAspect="1" noChangeArrowheads="1" noTextEdit="1"/>
          </p:cNvSpPr>
          <p:nvPr>
            <p:ph type="sldImg"/>
          </p:nvPr>
        </p:nvSpPr>
        <p:spPr>
          <a:xfrm>
            <a:off x="685800" y="1143000"/>
            <a:ext cx="5486400" cy="3086100"/>
          </a:xfrm>
        </p:spPr>
      </p:sp>
      <p:sp>
        <p:nvSpPr>
          <p:cNvPr id="75779" name="Rectangle 3"/>
          <p:cNvSpPr>
            <a:spLocks noGrp="1" noChangeArrowheads="1"/>
          </p:cNvSpPr>
          <p:nvPr>
            <p:ph type="body" idx="1"/>
          </p:nvPr>
        </p:nvSpPr>
        <p:spPr/>
        <p:txBody>
          <a:bodyPr/>
          <a:lstStyle/>
          <a:p>
            <a:r>
              <a:rPr lang="zh-CN" altLang="en-US" dirty="0"/>
              <a:t>活动图着重描述活动和大的过程，它们可能与方法或成员函数及其活动序列相对应，也可能不对应。从这种意义上，它很像流程图，而不同之处是活动图显式支持并发活动和它们的同步。</a:t>
            </a:r>
            <a:endParaRPr lang="zh-CN" altLang="en-US" dirty="0"/>
          </a:p>
          <a:p>
            <a:endParaRPr lang="zh-CN" altLang="en-US" dirty="0"/>
          </a:p>
          <a:p>
            <a:r>
              <a:rPr lang="zh-CN" altLang="en-US" dirty="0"/>
              <a:t>活动图最大的不足之处是它们没有显式表示出哪个对象执行哪个活动以及它们之间的消息工作方式。你可以为每个活动标记上负责的对象，但那不会使对象之间的交互变得清晰（那就是你要使用交互图的时候了）。一种常能凑效的方法是，在为一个过程建模的早期，先画活动图来帮助你获得对整个过程的理解。然后你可以用交互图来帮助你将活动分配到类中。</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1C9A173-70D8-40CF-87A9-4F29F95D4256}" type="slidenum">
              <a:rPr lang="en-US" altLang="zh-CN"/>
            </a:fld>
            <a:endParaRPr lang="en-US" altLang="zh-CN"/>
          </a:p>
        </p:txBody>
      </p:sp>
      <p:sp>
        <p:nvSpPr>
          <p:cNvPr id="61442" name="Rectangle 2"/>
          <p:cNvSpPr>
            <a:spLocks noGrp="1" noRot="1" noChangeAspect="1" noChangeArrowheads="1" noTextEdit="1"/>
          </p:cNvSpPr>
          <p:nvPr>
            <p:ph type="sldImg"/>
          </p:nvPr>
        </p:nvSpPr>
        <p:spPr>
          <a:xfrm>
            <a:off x="685800" y="1143000"/>
            <a:ext cx="5486400" cy="3086100"/>
          </a:xfrm>
        </p:spPr>
      </p:sp>
      <p:sp>
        <p:nvSpPr>
          <p:cNvPr id="61443" name="Rectangle 3"/>
          <p:cNvSpPr>
            <a:spLocks noGrp="1" noChangeArrowheads="1"/>
          </p:cNvSpPr>
          <p:nvPr>
            <p:ph type="body" idx="1"/>
          </p:nvPr>
        </p:nvSpPr>
        <p:spPr/>
        <p:txBody>
          <a:bodyPr/>
          <a:lstStyle/>
          <a:p>
            <a:r>
              <a:rPr lang="zh-CN" altLang="en-US" dirty="0"/>
              <a:t>描述状态之间转换的图称为状态图，是对类描述的补充，由状态、转换、事件、活动和动作组成。通过状态图可以了解一个对象所能达到的所有状态，以及对象收到的事件对对象状态的影响。</a:t>
            </a:r>
            <a:endParaRPr lang="en-US" altLang="zh-CN" dirty="0"/>
          </a:p>
          <a:p>
            <a:endParaRPr lang="en-US" altLang="zh-CN" dirty="0"/>
          </a:p>
          <a:p>
            <a:r>
              <a:rPr lang="zh-CN" altLang="en-US" dirty="0"/>
              <a:t>状态中的事件分为调用事件、变化事件、时间事件和信号事件</a:t>
            </a:r>
            <a:r>
              <a:rPr lang="zh-CN" altLang="en-US" dirty="0" smtClean="0"/>
              <a:t>。</a:t>
            </a:r>
            <a:endParaRPr lang="en-US" altLang="zh-CN" dirty="0" smtClean="0"/>
          </a:p>
          <a:p>
            <a:endParaRPr lang="en-US" altLang="zh-CN" dirty="0" smtClean="0"/>
          </a:p>
          <a:p>
            <a:pPr>
              <a:lnSpc>
                <a:spcPct val="150000"/>
              </a:lnSpc>
            </a:pPr>
            <a:r>
              <a:rPr lang="zh-CN" altLang="zh-CN" sz="800" b="1" dirty="0" smtClean="0">
                <a:solidFill>
                  <a:srgbClr val="0000FF"/>
                </a:solidFill>
              </a:rPr>
              <a:t>状态图</a:t>
            </a:r>
            <a:r>
              <a:rPr lang="zh-CN" altLang="zh-CN" sz="800" dirty="0" smtClean="0"/>
              <a:t>由状态机扩展而来，用来描述对象对外部对象响应的历史状态序列，即描述对象所有可能的状态，以及哪些事件将导致状态的改变。</a:t>
            </a:r>
            <a:endParaRPr lang="en-US" altLang="zh-CN" sz="800" dirty="0" smtClean="0"/>
          </a:p>
          <a:p>
            <a:pPr>
              <a:lnSpc>
                <a:spcPct val="150000"/>
              </a:lnSpc>
            </a:pPr>
            <a:r>
              <a:rPr lang="zh-CN" altLang="zh-CN" sz="800" dirty="0" smtClean="0"/>
              <a:t>包括对象在各个不同状态间的跳转以及这些跳转的外部触发事件，即从状态到状态的控制流。</a:t>
            </a:r>
            <a:endParaRPr lang="en-US" altLang="zh-CN" sz="800" dirty="0" smtClean="0"/>
          </a:p>
          <a:p>
            <a:pPr>
              <a:lnSpc>
                <a:spcPct val="150000"/>
              </a:lnSpc>
            </a:pPr>
            <a:r>
              <a:rPr lang="zh-CN" altLang="zh-CN" sz="800" dirty="0" smtClean="0"/>
              <a:t>状态图侧重于描述某个对象的动态行为，是对象的生命周期模型。</a:t>
            </a:r>
            <a:endParaRPr lang="zh-CN" altLang="zh-CN" sz="800" dirty="0" smtClean="0"/>
          </a:p>
          <a:p>
            <a:endParaRPr lang="zh-CN" altLang="en-US" dirty="0"/>
          </a:p>
          <a:p>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FF70CC-F378-4653-B9EB-1E874B122854}" type="slidenum">
              <a:rPr lang="en-US" altLang="zh-CN"/>
            </a:fld>
            <a:endParaRPr lang="en-US" altLang="zh-CN"/>
          </a:p>
        </p:txBody>
      </p:sp>
      <p:sp>
        <p:nvSpPr>
          <p:cNvPr id="63490" name="Rectangle 2"/>
          <p:cNvSpPr>
            <a:spLocks noGrp="1" noRot="1" noChangeAspect="1" noChangeArrowheads="1" noTextEdit="1"/>
          </p:cNvSpPr>
          <p:nvPr>
            <p:ph type="sldImg"/>
          </p:nvPr>
        </p:nvSpPr>
        <p:spPr>
          <a:xfrm>
            <a:off x="685800" y="1143000"/>
            <a:ext cx="5486400" cy="3086100"/>
          </a:xfrm>
        </p:spPr>
      </p:sp>
      <p:sp>
        <p:nvSpPr>
          <p:cNvPr id="63491" name="Rectangle 3"/>
          <p:cNvSpPr>
            <a:spLocks noGrp="1" noChangeArrowheads="1"/>
          </p:cNvSpPr>
          <p:nvPr>
            <p:ph type="body" idx="1"/>
          </p:nvPr>
        </p:nvSpPr>
        <p:spPr/>
        <p:txBody>
          <a:bodyPr/>
          <a:lstStyle/>
          <a:p>
            <a:pPr marL="228600" indent="-228600"/>
            <a:r>
              <a:rPr lang="zh-CN" altLang="en-US" b="1" dirty="0"/>
              <a:t>序列图的内容  </a:t>
            </a:r>
            <a:endParaRPr lang="zh-CN" altLang="en-US" b="1" dirty="0"/>
          </a:p>
          <a:p>
            <a:pPr marL="228600" indent="-228600"/>
            <a:r>
              <a:rPr lang="zh-CN" altLang="en-US" dirty="0"/>
              <a:t>在序列图中可以有对象和</a:t>
            </a:r>
            <a:r>
              <a:rPr lang="en-US" altLang="zh-CN" dirty="0"/>
              <a:t>actor</a:t>
            </a:r>
            <a:r>
              <a:rPr lang="zh-CN" altLang="en-US" dirty="0"/>
              <a:t>实例，以及说明它们如何交互的消息。序列图描述了在参与交互的对象中所发生的事件（从激活的角度来说明），以及这些对象如何通过相互发送消息进行通信。您可以为用例事件流的各种不同形式制作序列图。</a:t>
            </a:r>
            <a:endParaRPr lang="zh-CN" altLang="en-US" dirty="0"/>
          </a:p>
          <a:p>
            <a:pPr marL="228600" indent="-228600"/>
            <a:endParaRPr lang="zh-CN" altLang="en-US" b="1" dirty="0"/>
          </a:p>
          <a:p>
            <a:pPr marL="228600" indent="-228600"/>
            <a:r>
              <a:rPr lang="zh-CN" altLang="en-US" b="1" dirty="0"/>
              <a:t>什么时候使用</a:t>
            </a:r>
            <a:endParaRPr lang="zh-CN" altLang="en-US" b="1" dirty="0"/>
          </a:p>
          <a:p>
            <a:pPr marL="228600" indent="-228600"/>
            <a:r>
              <a:rPr lang="zh-CN" altLang="en-US" dirty="0"/>
              <a:t>在你要分析一个用例中多个对象的行为时，就应该使用交互图。它们很有效地表示对象之间的合作，但并不那么适用于精确定义行为。</a:t>
            </a:r>
            <a:endParaRPr lang="zh-CN" altLang="en-US" dirty="0"/>
          </a:p>
          <a:p>
            <a:pPr marL="228600" indent="-228600"/>
            <a:r>
              <a:rPr lang="zh-CN" altLang="en-US" dirty="0"/>
              <a:t>如果你想分析一个对象在多个用例中的行为，请使用状态转移图。如果你想分析交叉于多用例或多线程中的行为，考虑用活动图吧。</a:t>
            </a:r>
            <a:endParaRPr lang="zh-CN" altLang="en-US" dirty="0"/>
          </a:p>
          <a:p>
            <a:pPr marL="228600" indent="-228600"/>
            <a:endParaRPr lang="zh-CN" altLang="en-US" dirty="0"/>
          </a:p>
          <a:p>
            <a:pPr marL="228600" indent="-228600"/>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E6583F-F84A-44FA-9766-D9F990F5BB91}" type="slidenum">
              <a:rPr lang="en-US" altLang="zh-CN"/>
            </a:fld>
            <a:endParaRPr lang="en-US" altLang="zh-CN"/>
          </a:p>
        </p:txBody>
      </p:sp>
      <p:sp>
        <p:nvSpPr>
          <p:cNvPr id="65538" name="Rectangle 2"/>
          <p:cNvSpPr>
            <a:spLocks noGrp="1" noRot="1" noChangeAspect="1" noChangeArrowheads="1" noTextEdit="1"/>
          </p:cNvSpPr>
          <p:nvPr>
            <p:ph type="sldImg"/>
          </p:nvPr>
        </p:nvSpPr>
        <p:spPr>
          <a:xfrm>
            <a:off x="685800" y="1143000"/>
            <a:ext cx="5486400" cy="3086100"/>
          </a:xfrm>
        </p:spPr>
      </p:sp>
      <p:sp>
        <p:nvSpPr>
          <p:cNvPr id="65539" name="Rectangle 3"/>
          <p:cNvSpPr>
            <a:spLocks noGrp="1" noChangeArrowheads="1"/>
          </p:cNvSpPr>
          <p:nvPr>
            <p:ph type="body" idx="1"/>
          </p:nvPr>
        </p:nvSpPr>
        <p:spPr/>
        <p:txBody>
          <a:bodyPr/>
          <a:lstStyle/>
          <a:p>
            <a:pPr marL="228600" indent="-228600"/>
            <a:endParaRPr lang="zh-CN" altLang="en-US" dirty="0"/>
          </a:p>
          <a:p>
            <a:pPr marL="228600" indent="-228600"/>
            <a:endParaRPr lang="en-US"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BB9759-17F1-415A-B0F3-193321CD8E4A}" type="slidenum">
              <a:rPr lang="en-US" altLang="zh-CN"/>
            </a:fld>
            <a:endParaRPr lang="en-US" altLang="zh-CN"/>
          </a:p>
        </p:txBody>
      </p:sp>
      <p:sp>
        <p:nvSpPr>
          <p:cNvPr id="67586" name="Rectangle 2"/>
          <p:cNvSpPr>
            <a:spLocks noGrp="1" noRot="1" noChangeAspect="1" noChangeArrowheads="1" noTextEdit="1"/>
          </p:cNvSpPr>
          <p:nvPr>
            <p:ph type="sldImg"/>
          </p:nvPr>
        </p:nvSpPr>
        <p:spPr>
          <a:xfrm>
            <a:off x="685800" y="1143000"/>
            <a:ext cx="5486400" cy="3086100"/>
          </a:xfrm>
        </p:spPr>
      </p:sp>
      <p:sp>
        <p:nvSpPr>
          <p:cNvPr id="67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550831-A869-4B7F-9F4A-09CCB2CC050F}" type="slidenum">
              <a:rPr lang="en-US" altLang="zh-CN"/>
            </a:fld>
            <a:endParaRPr lang="en-US" altLang="zh-CN"/>
          </a:p>
        </p:txBody>
      </p:sp>
      <p:sp>
        <p:nvSpPr>
          <p:cNvPr id="69634" name="Rectangle 2"/>
          <p:cNvSpPr>
            <a:spLocks noGrp="1" noRot="1" noChangeAspect="1" noChangeArrowheads="1" noTextEdit="1"/>
          </p:cNvSpPr>
          <p:nvPr>
            <p:ph type="sldImg"/>
          </p:nvPr>
        </p:nvSpPr>
        <p:spPr>
          <a:xfrm>
            <a:off x="685800" y="1143000"/>
            <a:ext cx="5486400" cy="3086100"/>
          </a:xfrm>
        </p:spPr>
      </p:sp>
      <p:sp>
        <p:nvSpPr>
          <p:cNvPr id="69635" name="Rectangle 3"/>
          <p:cNvSpPr>
            <a:spLocks noGrp="1" noChangeArrowheads="1"/>
          </p:cNvSpPr>
          <p:nvPr>
            <p:ph type="body" idx="1"/>
          </p:nvPr>
        </p:nvSpPr>
        <p:spPr/>
        <p:txBody>
          <a:bodyPr/>
          <a:lstStyle/>
          <a:p>
            <a:r>
              <a:rPr lang="zh-CN" altLang="en-US" dirty="0"/>
              <a:t>包含一组对象和以消息交换为纽带的关联，用于描述系统的行为是如何由系统的成分合作实现的。</a:t>
            </a:r>
            <a:endParaRPr lang="zh-CN" altLang="en-US" dirty="0"/>
          </a:p>
          <a:p>
            <a:endParaRPr lang="en-US" altLang="zh-C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6CCD81D-0F69-4C0B-BE9C-C3872A104FEF}" type="slidenum">
              <a:rPr lang="en-US" altLang="zh-CN"/>
            </a:fld>
            <a:endParaRPr lang="en-US" altLang="zh-CN"/>
          </a:p>
        </p:txBody>
      </p:sp>
      <p:sp>
        <p:nvSpPr>
          <p:cNvPr id="71682" name="Rectangle 2"/>
          <p:cNvSpPr>
            <a:spLocks noGrp="1" noRot="1" noChangeAspect="1" noChangeArrowheads="1" noTextEdit="1"/>
          </p:cNvSpPr>
          <p:nvPr>
            <p:ph type="sldImg"/>
          </p:nvPr>
        </p:nvSpPr>
        <p:spPr>
          <a:xfrm>
            <a:off x="685800" y="1143000"/>
            <a:ext cx="5486400" cy="3086100"/>
          </a:xfrm>
        </p:spPr>
      </p:sp>
      <p:sp>
        <p:nvSpPr>
          <p:cNvPr id="71683" name="Rectangle 3"/>
          <p:cNvSpPr>
            <a:spLocks noGrp="1" noChangeArrowheads="1"/>
          </p:cNvSpPr>
          <p:nvPr>
            <p:ph type="body" idx="1"/>
          </p:nvPr>
        </p:nvSpPr>
        <p:spPr/>
        <p:txBody>
          <a:bodyPr/>
          <a:lstStyle/>
          <a:p>
            <a:pPr marL="228600" indent="-228600"/>
            <a:r>
              <a:rPr lang="zh-CN" altLang="en-US" dirty="0"/>
              <a:t>协同图的建立步骤</a:t>
            </a:r>
            <a:endParaRPr lang="zh-CN" altLang="en-US" dirty="0"/>
          </a:p>
          <a:p>
            <a:pPr marL="228600" indent="-228600">
              <a:buFontTx/>
              <a:buAutoNum type="arabicPeriod"/>
            </a:pPr>
            <a:r>
              <a:rPr lang="zh-CN" altLang="en-US" dirty="0"/>
              <a:t>确定交互的上下文。</a:t>
            </a:r>
            <a:endParaRPr lang="zh-CN" altLang="en-US" dirty="0"/>
          </a:p>
          <a:p>
            <a:pPr marL="228600" indent="-228600">
              <a:buFontTx/>
              <a:buAutoNum type="arabicPeriod"/>
            </a:pPr>
            <a:r>
              <a:rPr lang="zh-CN" altLang="en-US" dirty="0"/>
              <a:t>找出参与交互的对象角色，把他们作为图形的节点安置在协同图中。</a:t>
            </a:r>
            <a:endParaRPr lang="zh-CN" altLang="en-US" dirty="0"/>
          </a:p>
          <a:p>
            <a:pPr marL="228600" indent="-228600">
              <a:buFontTx/>
              <a:buAutoNum type="arabicPeriod"/>
            </a:pPr>
            <a:r>
              <a:rPr lang="zh-CN" altLang="en-US" dirty="0"/>
              <a:t>设置对象的初始性质。</a:t>
            </a:r>
            <a:endParaRPr lang="zh-CN" altLang="en-US" dirty="0"/>
          </a:p>
          <a:p>
            <a:pPr marL="228600" indent="-228600">
              <a:buFontTx/>
              <a:buAutoNum type="arabicPeriod"/>
            </a:pPr>
            <a:r>
              <a:rPr lang="zh-CN" altLang="en-US" dirty="0"/>
              <a:t>说明对象之间的链接，首先给出对象之间的关联链接，然后给出其他链接。</a:t>
            </a:r>
            <a:endParaRPr lang="zh-CN" altLang="en-US" dirty="0"/>
          </a:p>
          <a:p>
            <a:pPr marL="228600" indent="-228600">
              <a:buFontTx/>
              <a:buAutoNum type="arabicPeriod"/>
            </a:pPr>
            <a:r>
              <a:rPr lang="zh-CN" altLang="en-US" dirty="0"/>
              <a:t>从初始化交互的消息开始，在链接上安置相应消息。给出消息序号。注意用箭头的形势区别同步消息和异步消息。根据协作图是属于说明曾换是属于实例层，给出消息标签的内容，以及必要的构造型约束。</a:t>
            </a:r>
            <a:endParaRPr lang="zh-CN" altLang="en-US" dirty="0"/>
          </a:p>
          <a:p>
            <a:pPr marL="228600" indent="-228600">
              <a:buFontTx/>
              <a:buAutoNum type="arabicPeriod"/>
            </a:pPr>
            <a:r>
              <a:rPr lang="zh-CN" altLang="en-US" dirty="0"/>
              <a:t>处理一些特殊情况，如循环、自调用、回调、多对象等。</a:t>
            </a:r>
            <a:endParaRPr lang="zh-CN" altLang="en-US" dirty="0"/>
          </a:p>
          <a:p>
            <a:pPr marL="228600" indent="-228600">
              <a:buFontTx/>
              <a:buAutoNum type="arabicPeriod"/>
            </a:pPr>
            <a:endParaRPr lang="en-US"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CF51543-9431-4973-B77D-6BD21E90271E}" type="slidenum">
              <a:rPr lang="en-US" altLang="zh-CN"/>
            </a:fld>
            <a:endParaRPr lang="en-US" altLang="zh-CN"/>
          </a:p>
        </p:txBody>
      </p:sp>
      <p:sp>
        <p:nvSpPr>
          <p:cNvPr id="77826" name="Rectangle 2"/>
          <p:cNvSpPr>
            <a:spLocks noGrp="1" noRot="1" noChangeAspect="1" noChangeArrowheads="1" noTextEdit="1"/>
          </p:cNvSpPr>
          <p:nvPr>
            <p:ph type="sldImg"/>
          </p:nvPr>
        </p:nvSpPr>
        <p:spPr>
          <a:xfrm>
            <a:off x="685800" y="1143000"/>
            <a:ext cx="5486400" cy="3086100"/>
          </a:xfrm>
        </p:spPr>
      </p:sp>
      <p:sp>
        <p:nvSpPr>
          <p:cNvPr id="77827" name="Rectangle 3"/>
          <p:cNvSpPr>
            <a:spLocks noGrp="1" noChangeArrowheads="1"/>
          </p:cNvSpPr>
          <p:nvPr>
            <p:ph type="body" idx="1"/>
          </p:nvPr>
        </p:nvSpPr>
        <p:spPr/>
        <p:txBody>
          <a:bodyPr/>
          <a:lstStyle/>
          <a:p>
            <a:r>
              <a:rPr lang="zh-CN" altLang="en-US" dirty="0"/>
              <a:t>构件又叫组件，可以代表从类到应用、系统中的任何事物，组件可以是一组接口、可以有实例</a:t>
            </a:r>
            <a:r>
              <a:rPr lang="zh-CN" altLang="en-US" dirty="0" smtClean="0"/>
              <a:t>。组件</a:t>
            </a:r>
            <a:r>
              <a:rPr lang="zh-CN" altLang="en-US" dirty="0"/>
              <a:t>有配置组件、执行组件和工作产品组件三大类</a:t>
            </a:r>
            <a:r>
              <a:rPr lang="zh-CN" altLang="en-US" dirty="0" smtClean="0"/>
              <a:t>。</a:t>
            </a:r>
            <a:endParaRPr lang="en-US" altLang="zh-CN" dirty="0" smtClean="0"/>
          </a:p>
          <a:p>
            <a:endParaRPr lang="en-US" altLang="zh-CN" dirty="0" smtClean="0"/>
          </a:p>
          <a:p>
            <a:pPr>
              <a:lnSpc>
                <a:spcPct val="150000"/>
              </a:lnSpc>
            </a:pPr>
            <a:r>
              <a:rPr lang="zh-CN" altLang="zh-CN" sz="800" b="1" dirty="0" smtClean="0">
                <a:solidFill>
                  <a:srgbClr val="0000FF"/>
                </a:solidFill>
              </a:rPr>
              <a:t>组件图</a:t>
            </a:r>
            <a:r>
              <a:rPr lang="zh-CN" altLang="zh-CN" sz="800" dirty="0" smtClean="0"/>
              <a:t>根据系统的代码组件显示系统代码的物理结构。其中的组件可以是源代码组件、二进制组件或者可执行组件。</a:t>
            </a:r>
            <a:endParaRPr lang="en-US" altLang="zh-CN" sz="800" dirty="0" smtClean="0"/>
          </a:p>
          <a:p>
            <a:pPr>
              <a:lnSpc>
                <a:spcPct val="150000"/>
              </a:lnSpc>
            </a:pPr>
            <a:r>
              <a:rPr lang="zh-CN" altLang="zh-CN" sz="800" dirty="0" smtClean="0"/>
              <a:t>组件包含了其实现的一个或多个逻辑类信息，因此也就创建了从逻辑视图到组件视图的映射。</a:t>
            </a:r>
            <a:endParaRPr lang="en-US" altLang="zh-CN" sz="800" dirty="0" smtClean="0"/>
          </a:p>
          <a:p>
            <a:pPr>
              <a:lnSpc>
                <a:spcPct val="150000"/>
              </a:lnSpc>
            </a:pPr>
            <a:r>
              <a:rPr lang="zh-CN" altLang="zh-CN" sz="800" dirty="0" smtClean="0"/>
              <a:t>根据组件视图中组件之间的关系，可以轻易地看出当某一个组件发生变化时，哪些组件会受到影响。</a:t>
            </a:r>
            <a:endParaRPr lang="zh-CN" altLang="zh-CN" sz="800" dirty="0" smtClean="0"/>
          </a:p>
          <a:p>
            <a:endParaRPr lang="zh-CN"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F60ED4-DCC2-4E4A-99A7-ED11AD30AFE6}" type="slidenum">
              <a:rPr lang="en-US" altLang="zh-CN"/>
            </a:fld>
            <a:endParaRPr lang="en-US" altLang="zh-CN"/>
          </a:p>
        </p:txBody>
      </p:sp>
      <p:sp>
        <p:nvSpPr>
          <p:cNvPr id="79874" name="Rectangle 2"/>
          <p:cNvSpPr>
            <a:spLocks noGrp="1" noRot="1" noChangeAspect="1" noChangeArrowheads="1" noTextEdit="1"/>
          </p:cNvSpPr>
          <p:nvPr>
            <p:ph type="sldImg"/>
          </p:nvPr>
        </p:nvSpPr>
        <p:spPr>
          <a:xfrm>
            <a:off x="685800" y="1143000"/>
            <a:ext cx="5486400" cy="3086100"/>
          </a:xfrm>
        </p:spPr>
      </p:sp>
      <p:sp>
        <p:nvSpPr>
          <p:cNvPr id="79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en-US" altLang="zh-CN" sz="675" b="0" i="0" kern="1200" dirty="0" smtClean="0">
                <a:solidFill>
                  <a:schemeClr val="tx1"/>
                </a:solidFill>
                <a:effectLst/>
                <a:latin typeface="+mn-lt"/>
                <a:ea typeface="+mn-ea"/>
                <a:cs typeface="+mn-cs"/>
              </a:rPr>
              <a:t>B</a:t>
            </a:r>
            <a:endParaRPr lang="en-US" altLang="zh-CN" sz="675" b="0" i="0" kern="1200" dirty="0" smtClean="0">
              <a:solidFill>
                <a:schemeClr val="tx1"/>
              </a:solidFill>
              <a:effectLst/>
              <a:latin typeface="+mn-lt"/>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defRPr/>
            </a:pPr>
            <a:r>
              <a:rPr lang="zh-CN" altLang="en-US" sz="675" b="0" i="0" kern="1200" dirty="0" smtClean="0">
                <a:solidFill>
                  <a:schemeClr val="tx1"/>
                </a:solidFill>
                <a:effectLst/>
                <a:latin typeface="+mn-lt"/>
                <a:ea typeface="+mn-ea"/>
                <a:cs typeface="+mn-cs"/>
              </a:rPr>
              <a:t>一般认为风险保护两个特性：不确定性和损失。</a:t>
            </a:r>
            <a:endParaRPr lang="en-US" altLang="zh-CN" sz="675" b="0" i="0" kern="1200" dirty="0" smtClean="0">
              <a:solidFill>
                <a:schemeClr val="tx1"/>
              </a:solidFill>
              <a:effectLst/>
              <a:latin typeface="+mn-lt"/>
              <a:ea typeface="+mn-ea"/>
              <a:cs typeface="+mn-cs"/>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675" b="0" i="0" kern="1200" dirty="0" smtClean="0">
                <a:solidFill>
                  <a:schemeClr val="tx1"/>
                </a:solidFill>
                <a:effectLst/>
                <a:latin typeface="+mn-lt"/>
                <a:ea typeface="+mn-ea"/>
                <a:cs typeface="+mn-cs"/>
              </a:rPr>
              <a:t>不确定性是指风险可能发生也可能不发生；</a:t>
            </a:r>
            <a:endParaRPr lang="en-US" altLang="zh-CN" sz="675" b="0" i="0" kern="1200" dirty="0" smtClean="0">
              <a:solidFill>
                <a:schemeClr val="tx1"/>
              </a:solidFill>
              <a:effectLst/>
              <a:latin typeface="+mn-lt"/>
              <a:ea typeface="+mn-ea"/>
              <a:cs typeface="+mn-cs"/>
            </a:endParaRP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675" b="0" i="0" kern="1200" dirty="0" smtClean="0">
                <a:solidFill>
                  <a:schemeClr val="tx1"/>
                </a:solidFill>
                <a:effectLst/>
                <a:latin typeface="+mn-lt"/>
                <a:ea typeface="+mn-ea"/>
                <a:cs typeface="+mn-cs"/>
              </a:rPr>
              <a:t>损失是指如果风险发生，就会产生恶性后果。</a:t>
            </a:r>
            <a:br>
              <a:rPr lang="zh-CN" altLang="en-US" dirty="0" smtClean="0"/>
            </a:br>
            <a:r>
              <a:rPr lang="zh-CN" altLang="en-US" sz="675" b="0" i="0" kern="1200" dirty="0" smtClean="0">
                <a:solidFill>
                  <a:schemeClr val="tx1"/>
                </a:solidFill>
                <a:effectLst/>
                <a:latin typeface="+mn-lt"/>
                <a:ea typeface="+mn-ea"/>
                <a:cs typeface="+mn-cs"/>
              </a:rPr>
              <a:t>本题选项“客户不清楚想要开发什么样的软件”是已经发生的事件，没有不确定性，因此不是一个风险。</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82E783-649F-44DC-A8F6-E4C5105E118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t>
            </a:r>
            <a:endParaRPr lang="zh-CN" altLang="en-US" dirty="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lang="en-US" altLang="zh-CN" sz="675" b="0" i="0" kern="1200" dirty="0" smtClean="0">
                <a:solidFill>
                  <a:schemeClr val="tx1"/>
                </a:solidFill>
                <a:effectLst/>
                <a:latin typeface="+mn-lt"/>
                <a:ea typeface="+mn-ea"/>
                <a:cs typeface="+mn-cs"/>
              </a:rPr>
              <a:t>B</a:t>
            </a:r>
            <a:endParaRPr lang="en-US" altLang="zh-CN" sz="675" b="0" i="0" kern="1200" dirty="0" smtClean="0">
              <a:solidFill>
                <a:schemeClr val="tx1"/>
              </a:solidFill>
              <a:effectLst/>
              <a:latin typeface="+mn-lt"/>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defRPr/>
            </a:pPr>
            <a:endParaRPr lang="en-US" altLang="zh-CN" sz="675" b="0" i="0" kern="1200" dirty="0" smtClean="0">
              <a:solidFill>
                <a:schemeClr val="tx1"/>
              </a:solidFill>
              <a:effectLst/>
              <a:latin typeface="+mn-lt"/>
              <a:ea typeface="+mn-ea"/>
              <a:cs typeface="+mn-cs"/>
            </a:endParaRPr>
          </a:p>
          <a:p>
            <a:r>
              <a:rPr lang="zh-CN" altLang="zh-CN" sz="675" kern="1200" dirty="0" smtClean="0">
                <a:solidFill>
                  <a:schemeClr val="tx1"/>
                </a:solidFill>
                <a:effectLst/>
                <a:latin typeface="+mn-lt"/>
                <a:ea typeface="+mn-ea"/>
                <a:cs typeface="+mn-cs"/>
              </a:rPr>
              <a:t>极限编程包括：</a:t>
            </a:r>
            <a:endParaRPr lang="zh-CN" altLang="zh-CN" sz="675" kern="1200" dirty="0" smtClean="0">
              <a:solidFill>
                <a:schemeClr val="tx1"/>
              </a:solidFill>
              <a:effectLst/>
              <a:latin typeface="+mn-lt"/>
              <a:ea typeface="+mn-ea"/>
              <a:cs typeface="+mn-cs"/>
            </a:endParaRPr>
          </a:p>
          <a:p>
            <a:r>
              <a:rPr lang="en-US" altLang="zh-CN" sz="675" kern="1200" dirty="0" smtClean="0">
                <a:solidFill>
                  <a:schemeClr val="tx1"/>
                </a:solidFill>
                <a:effectLst/>
                <a:latin typeface="+mn-lt"/>
                <a:ea typeface="+mn-ea"/>
                <a:cs typeface="+mn-cs"/>
              </a:rPr>
              <a:t> </a:t>
            </a:r>
            <a:r>
              <a:rPr lang="zh-CN" altLang="zh-CN" sz="675" kern="1200" dirty="0" smtClean="0">
                <a:solidFill>
                  <a:schemeClr val="tx1"/>
                </a:solidFill>
                <a:effectLst/>
                <a:latin typeface="+mn-lt"/>
                <a:ea typeface="+mn-ea"/>
                <a:cs typeface="+mn-cs"/>
              </a:rPr>
              <a:t>团队协作、规划策略、结对编程、测试驱动开发</a:t>
            </a:r>
            <a:r>
              <a:rPr lang="en-US" altLang="zh-CN" sz="675" kern="1200" dirty="0" smtClean="0">
                <a:solidFill>
                  <a:schemeClr val="tx1"/>
                </a:solidFill>
                <a:effectLst/>
                <a:latin typeface="+mn-lt"/>
                <a:ea typeface="+mn-ea"/>
                <a:cs typeface="+mn-cs"/>
              </a:rPr>
              <a:t>(Testing-Driven Development)</a:t>
            </a:r>
            <a:r>
              <a:rPr lang="zh-CN" altLang="zh-CN" sz="675" kern="1200" dirty="0" smtClean="0">
                <a:solidFill>
                  <a:schemeClr val="tx1"/>
                </a:solidFill>
                <a:effectLst/>
                <a:latin typeface="+mn-lt"/>
                <a:ea typeface="+mn-ea"/>
                <a:cs typeface="+mn-cs"/>
              </a:rPr>
              <a:t>、重构</a:t>
            </a:r>
            <a:r>
              <a:rPr lang="en-US" altLang="zh-CN" sz="675" kern="1200" dirty="0" smtClean="0">
                <a:solidFill>
                  <a:schemeClr val="tx1"/>
                </a:solidFill>
                <a:effectLst/>
                <a:latin typeface="+mn-lt"/>
                <a:ea typeface="+mn-ea"/>
                <a:cs typeface="+mn-cs"/>
              </a:rPr>
              <a:t>(Refactoring)</a:t>
            </a:r>
            <a:r>
              <a:rPr lang="zh-CN" altLang="zh-CN" sz="675" kern="1200" dirty="0" smtClean="0">
                <a:solidFill>
                  <a:schemeClr val="tx1"/>
                </a:solidFill>
                <a:effectLst/>
                <a:latin typeface="+mn-lt"/>
                <a:ea typeface="+mn-ea"/>
                <a:cs typeface="+mn-cs"/>
              </a:rPr>
              <a:t>、简单设计</a:t>
            </a:r>
            <a:r>
              <a:rPr lang="en-US" altLang="zh-CN" sz="675" kern="1200" dirty="0" smtClean="0">
                <a:solidFill>
                  <a:schemeClr val="tx1"/>
                </a:solidFill>
                <a:effectLst/>
                <a:latin typeface="+mn-lt"/>
                <a:ea typeface="+mn-ea"/>
                <a:cs typeface="+mn-cs"/>
              </a:rPr>
              <a:t>(Simple Design) </a:t>
            </a:r>
            <a:r>
              <a:rPr lang="zh-CN" altLang="zh-CN" sz="675" kern="1200" dirty="0" smtClean="0">
                <a:solidFill>
                  <a:schemeClr val="tx1"/>
                </a:solidFill>
                <a:effectLst/>
                <a:latin typeface="+mn-lt"/>
                <a:ea typeface="+mn-ea"/>
                <a:cs typeface="+mn-cs"/>
              </a:rPr>
              <a:t>、代码集体所有权</a:t>
            </a:r>
            <a:r>
              <a:rPr lang="en-US" altLang="zh-CN" sz="675" kern="1200" dirty="0" smtClean="0">
                <a:solidFill>
                  <a:schemeClr val="tx1"/>
                </a:solidFill>
                <a:effectLst/>
                <a:latin typeface="+mn-lt"/>
                <a:ea typeface="+mn-ea"/>
                <a:cs typeface="+mn-cs"/>
              </a:rPr>
              <a:t>(Collective Code Ownership)</a:t>
            </a:r>
            <a:r>
              <a:rPr lang="zh-CN" altLang="zh-CN" sz="675" kern="1200" dirty="0" smtClean="0">
                <a:solidFill>
                  <a:schemeClr val="tx1"/>
                </a:solidFill>
                <a:effectLst/>
                <a:latin typeface="+mn-lt"/>
                <a:ea typeface="+mn-ea"/>
                <a:cs typeface="+mn-cs"/>
              </a:rPr>
              <a:t>、持续集成</a:t>
            </a:r>
            <a:r>
              <a:rPr lang="en-US" altLang="zh-CN" sz="675" kern="1200" dirty="0" smtClean="0">
                <a:solidFill>
                  <a:schemeClr val="tx1"/>
                </a:solidFill>
                <a:effectLst/>
                <a:latin typeface="+mn-lt"/>
                <a:ea typeface="+mn-ea"/>
                <a:cs typeface="+mn-cs"/>
              </a:rPr>
              <a:t>(Continuous Integration)</a:t>
            </a:r>
            <a:r>
              <a:rPr lang="zh-CN" altLang="zh-CN" sz="675" kern="1200" dirty="0" smtClean="0">
                <a:solidFill>
                  <a:schemeClr val="tx1"/>
                </a:solidFill>
                <a:effectLst/>
                <a:latin typeface="+mn-lt"/>
                <a:ea typeface="+mn-ea"/>
                <a:cs typeface="+mn-cs"/>
              </a:rPr>
              <a:t>、客户测试</a:t>
            </a:r>
            <a:r>
              <a:rPr lang="en-US" altLang="zh-CN" sz="675" kern="1200" dirty="0" smtClean="0">
                <a:solidFill>
                  <a:schemeClr val="tx1"/>
                </a:solidFill>
                <a:effectLst/>
                <a:latin typeface="+mn-lt"/>
                <a:ea typeface="+mn-ea"/>
                <a:cs typeface="+mn-cs"/>
              </a:rPr>
              <a:t>(Customer Tests)</a:t>
            </a:r>
            <a:r>
              <a:rPr lang="zh-CN" altLang="zh-CN" sz="675" kern="1200" dirty="0" smtClean="0">
                <a:solidFill>
                  <a:schemeClr val="tx1"/>
                </a:solidFill>
                <a:effectLst/>
                <a:latin typeface="+mn-lt"/>
                <a:ea typeface="+mn-ea"/>
                <a:cs typeface="+mn-cs"/>
              </a:rPr>
              <a:t>、小型发布（</a:t>
            </a:r>
            <a:r>
              <a:rPr lang="en-US" altLang="zh-CN" sz="675" kern="1200" dirty="0" smtClean="0">
                <a:solidFill>
                  <a:schemeClr val="tx1"/>
                </a:solidFill>
                <a:effectLst/>
                <a:latin typeface="+mn-lt"/>
                <a:ea typeface="+mn-ea"/>
                <a:cs typeface="+mn-cs"/>
              </a:rPr>
              <a:t>Small Release</a:t>
            </a:r>
            <a:r>
              <a:rPr lang="zh-CN" altLang="zh-CN" sz="675" kern="1200" dirty="0" smtClean="0">
                <a:solidFill>
                  <a:schemeClr val="tx1"/>
                </a:solidFill>
                <a:effectLst/>
                <a:latin typeface="+mn-lt"/>
                <a:ea typeface="+mn-ea"/>
                <a:cs typeface="+mn-cs"/>
              </a:rPr>
              <a:t>）、每周</a:t>
            </a:r>
            <a:r>
              <a:rPr lang="en-US" altLang="zh-CN" sz="675" kern="1200" dirty="0" smtClean="0">
                <a:solidFill>
                  <a:schemeClr val="tx1"/>
                </a:solidFill>
                <a:effectLst/>
                <a:latin typeface="+mn-lt"/>
                <a:ea typeface="+mn-ea"/>
                <a:cs typeface="+mn-cs"/>
              </a:rPr>
              <a:t>40</a:t>
            </a:r>
            <a:r>
              <a:rPr lang="zh-CN" altLang="zh-CN" sz="675" kern="1200" dirty="0" smtClean="0">
                <a:solidFill>
                  <a:schemeClr val="tx1"/>
                </a:solidFill>
                <a:effectLst/>
                <a:latin typeface="+mn-lt"/>
                <a:ea typeface="+mn-ea"/>
                <a:cs typeface="+mn-cs"/>
              </a:rPr>
              <a:t>小时工作制（</a:t>
            </a:r>
            <a:r>
              <a:rPr lang="en-US" altLang="zh-CN" sz="675" kern="1200" dirty="0" smtClean="0">
                <a:solidFill>
                  <a:schemeClr val="tx1"/>
                </a:solidFill>
                <a:effectLst/>
                <a:latin typeface="+mn-lt"/>
                <a:ea typeface="+mn-ea"/>
                <a:cs typeface="+mn-cs"/>
              </a:rPr>
              <a:t>40-hour Week</a:t>
            </a:r>
            <a:r>
              <a:rPr lang="zh-CN" altLang="zh-CN" sz="675" kern="1200" dirty="0" smtClean="0">
                <a:solidFill>
                  <a:schemeClr val="tx1"/>
                </a:solidFill>
                <a:effectLst/>
                <a:latin typeface="+mn-lt"/>
                <a:ea typeface="+mn-ea"/>
                <a:cs typeface="+mn-cs"/>
              </a:rPr>
              <a:t>）、编码规范（</a:t>
            </a:r>
            <a:r>
              <a:rPr lang="en-US" altLang="zh-CN" sz="675" kern="1200" dirty="0" smtClean="0">
                <a:solidFill>
                  <a:schemeClr val="tx1"/>
                </a:solidFill>
                <a:effectLst/>
                <a:latin typeface="+mn-lt"/>
                <a:ea typeface="+mn-ea"/>
                <a:cs typeface="+mn-cs"/>
              </a:rPr>
              <a:t>Code Standards</a:t>
            </a:r>
            <a:r>
              <a:rPr lang="zh-CN" altLang="zh-CN" sz="675" kern="1200" dirty="0" smtClean="0">
                <a:solidFill>
                  <a:schemeClr val="tx1"/>
                </a:solidFill>
                <a:effectLst/>
                <a:latin typeface="+mn-lt"/>
                <a:ea typeface="+mn-ea"/>
                <a:cs typeface="+mn-cs"/>
              </a:rPr>
              <a:t>）、系统隐喻（</a:t>
            </a:r>
            <a:r>
              <a:rPr lang="en-US" altLang="zh-CN" sz="675" kern="1200" dirty="0" smtClean="0">
                <a:solidFill>
                  <a:schemeClr val="tx1"/>
                </a:solidFill>
                <a:effectLst/>
                <a:latin typeface="+mn-lt"/>
                <a:ea typeface="+mn-ea"/>
                <a:cs typeface="+mn-cs"/>
              </a:rPr>
              <a:t>System Metaphor</a:t>
            </a:r>
            <a:r>
              <a:rPr lang="zh-CN" altLang="zh-CN" sz="675" kern="1200" dirty="0" smtClean="0">
                <a:solidFill>
                  <a:schemeClr val="tx1"/>
                </a:solidFill>
                <a:effectLst/>
                <a:latin typeface="+mn-lt"/>
                <a:ea typeface="+mn-ea"/>
                <a:cs typeface="+mn-cs"/>
              </a:rPr>
              <a:t>）</a:t>
            </a:r>
            <a:endParaRPr lang="zh-CN" altLang="en-US" dirty="0" smtClean="0"/>
          </a:p>
          <a:p>
            <a:pPr marL="0" marR="0" lvl="0" indent="0" algn="l" defTabSz="514350" rtl="0" eaLnBrk="1" fontAlgn="auto" latinLnBrk="0" hangingPunct="1">
              <a:lnSpc>
                <a:spcPct val="100000"/>
              </a:lnSpc>
              <a:spcBef>
                <a:spcPts val="0"/>
              </a:spcBef>
              <a:spcAft>
                <a:spcPts val="0"/>
              </a:spcAft>
              <a:buClrTx/>
              <a:buSzTx/>
              <a:buFontTx/>
              <a:buNone/>
              <a:defRPr/>
            </a:pPr>
            <a:r>
              <a:rPr lang="zh-CN" altLang="en-US" dirty="0" smtClean="0"/>
              <a:t>极限编程是一个轻量级的、灵巧的软件开发方法；同时它也是一个非常严谨和周密的方法。它的基础和价值观是交流、朴素、反馈和勇气；即，任何一个软件项目都可以从四个方面入手进行改善：加强交流；从简单做起；寻求反馈；勇于实事求是。</a:t>
            </a:r>
            <a:endParaRPr lang="en-US" altLang="zh-CN" dirty="0" smtClean="0"/>
          </a:p>
          <a:p>
            <a:pPr marL="0" marR="0" lvl="0" indent="0" algn="l" defTabSz="514350" rtl="0" eaLnBrk="1" fontAlgn="auto" latinLnBrk="0" hangingPunct="1">
              <a:lnSpc>
                <a:spcPct val="100000"/>
              </a:lnSpc>
              <a:spcBef>
                <a:spcPts val="0"/>
              </a:spcBef>
              <a:spcAft>
                <a:spcPts val="0"/>
              </a:spcAft>
              <a:buClrTx/>
              <a:buSzTx/>
              <a:buFontTx/>
              <a:buNone/>
              <a:defRPr/>
            </a:pPr>
            <a:r>
              <a:rPr lang="en-US" altLang="zh-CN" dirty="0" smtClean="0"/>
              <a:t>XP</a:t>
            </a:r>
            <a:r>
              <a:rPr lang="zh-CN" altLang="en-US" dirty="0" smtClean="0"/>
              <a:t>是一种近螺旋式的开发方法，它将复杂的开发过程分解为一个个相对比较简单的小周期；通过积极的交流、反馈以及其它一系列的方法，开发人员和客户可以非常清楚开发进度、变化、待解决的问题和潜在的困难等，并根据实际情况及时地调整开发过程。</a:t>
            </a:r>
            <a:endParaRPr lang="en-US" altLang="zh-CN" dirty="0" smtClean="0"/>
          </a:p>
          <a:p>
            <a:pPr marL="0" marR="0" lvl="0" indent="0" algn="l" defTabSz="514350" rtl="0" eaLnBrk="1" fontAlgn="auto" latinLnBrk="0" hangingPunct="1">
              <a:lnSpc>
                <a:spcPct val="100000"/>
              </a:lnSpc>
              <a:spcBef>
                <a:spcPts val="0"/>
              </a:spcBef>
              <a:spcAft>
                <a:spcPts val="0"/>
              </a:spcAft>
              <a:buClrTx/>
              <a:buSzTx/>
              <a:buFontTx/>
              <a:buNone/>
              <a:defRPr/>
            </a:pPr>
            <a:r>
              <a:rPr lang="en-US" altLang="zh-CN" dirty="0" smtClean="0"/>
              <a:t>XP</a:t>
            </a:r>
            <a:r>
              <a:rPr lang="zh-CN" altLang="en-US" dirty="0" smtClean="0"/>
              <a:t>就提倡结对编程（</a:t>
            </a:r>
            <a:r>
              <a:rPr lang="en-US" altLang="zh-CN" dirty="0" err="1" smtClean="0"/>
              <a:t>PairProgramming</a:t>
            </a:r>
            <a:r>
              <a:rPr lang="en-US" altLang="zh-CN" dirty="0" smtClean="0"/>
              <a:t>)</a:t>
            </a:r>
            <a:r>
              <a:rPr lang="zh-CN" altLang="en-US" dirty="0" smtClean="0"/>
              <a:t>，而且代码所有权是归于整个开发队伍。其中的结对编程就是一种对代码的审査过程，</a:t>
            </a:r>
            <a:r>
              <a:rPr lang="en-US" altLang="zh-CN" b="1" dirty="0" smtClean="0"/>
              <a:t>XP</a:t>
            </a:r>
            <a:r>
              <a:rPr lang="zh-CN" altLang="en-US" b="1" dirty="0" smtClean="0"/>
              <a:t>主要解决代码质暈低的问题，编码速度不能改变</a:t>
            </a:r>
            <a:r>
              <a:rPr lang="zh-CN" altLang="en-US" dirty="0" smtClean="0"/>
              <a:t>。</a:t>
            </a:r>
            <a:r>
              <a:rPr lang="zh-CN" altLang="en-US" sz="675" b="0" i="0" kern="1200" dirty="0" smtClean="0">
                <a:solidFill>
                  <a:schemeClr val="tx1"/>
                </a:solidFill>
                <a:effectLst/>
                <a:latin typeface="+mn-lt"/>
                <a:ea typeface="+mn-ea"/>
                <a:cs typeface="+mn-cs"/>
              </a:rPr>
              <a:t>极限编程提倡小型版本发布，每一轮迭代大约</a:t>
            </a:r>
            <a:r>
              <a:rPr lang="en-US" altLang="zh-CN" sz="675" b="0" i="0" kern="1200" dirty="0" smtClean="0">
                <a:solidFill>
                  <a:schemeClr val="tx1"/>
                </a:solidFill>
                <a:effectLst/>
                <a:latin typeface="+mn-lt"/>
                <a:ea typeface="+mn-ea"/>
                <a:cs typeface="+mn-cs"/>
              </a:rPr>
              <a:t>2</a:t>
            </a:r>
            <a:r>
              <a:rPr lang="zh-CN" altLang="en-US" sz="675" b="0" i="0" kern="1200" dirty="0" smtClean="0">
                <a:solidFill>
                  <a:schemeClr val="tx1"/>
                </a:solidFill>
                <a:effectLst/>
                <a:latin typeface="+mn-lt"/>
                <a:ea typeface="+mn-ea"/>
                <a:cs typeface="+mn-cs"/>
              </a:rPr>
              <a:t>周。</a:t>
            </a:r>
            <a:endParaRPr lang="zh-CN" altLang="en-US" b="0" dirty="0" smtClean="0"/>
          </a:p>
        </p:txBody>
      </p:sp>
      <p:sp>
        <p:nvSpPr>
          <p:cNvPr id="4" name="灯片编号占位符 3"/>
          <p:cNvSpPr>
            <a:spLocks noGrp="1"/>
          </p:cNvSpPr>
          <p:nvPr>
            <p:ph type="sldNum" sz="quarter" idx="10"/>
          </p:nvPr>
        </p:nvSpPr>
        <p:spPr/>
        <p:txBody>
          <a:bodyPr/>
          <a:lstStyle/>
          <a:p>
            <a:fld id="{E1849A97-A90C-496F-AD26-75D9C1389A1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Rectangle 6"/>
          <p:cNvSpPr/>
          <p:nvPr userDrawn="1"/>
        </p:nvSpPr>
        <p:spPr>
          <a:xfrm>
            <a:off x="0" y="-1"/>
            <a:ext cx="9144000" cy="34290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0000"/>
                    <a:lumOff val="10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lvl1pPr algn="ctr">
              <a:defRPr sz="1600">
                <a:latin typeface="+mn-lt"/>
              </a:defRPr>
            </a:lvl1pPr>
          </a:lstStyle>
          <a:p>
            <a:fld id="{0541847C-10EA-46D8-AB1C-03767C05E92D}" type="datetime1">
              <a:rPr lang="zh-CN" altLang="en-US" smtClean="0"/>
            </a:fld>
            <a:endParaRPr lang="zh-CN" altLang="en-US" dirty="0"/>
          </a:p>
        </p:txBody>
      </p:sp>
      <p:sp>
        <p:nvSpPr>
          <p:cNvPr id="5" name="Footer Placeholder 4"/>
          <p:cNvSpPr>
            <a:spLocks noGrp="1"/>
          </p:cNvSpPr>
          <p:nvPr>
            <p:ph type="ftr" sz="quarter" idx="11"/>
          </p:nvPr>
        </p:nvSpPr>
        <p:spPr>
          <a:xfrm>
            <a:off x="2298032" y="4853028"/>
            <a:ext cx="5760261" cy="205740"/>
          </a:xfrm>
        </p:spPr>
        <p:txBody>
          <a:bodyPr/>
          <a:lstStyle>
            <a:lvl1pPr algn="ctr">
              <a:defRPr sz="1600">
                <a:latin typeface="+mn-lt"/>
              </a:defRPr>
            </a:lvl1pPr>
          </a:lstStyle>
          <a:p>
            <a:r>
              <a:rPr lang="zh-CN" altLang="en-US"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a:latin typeface="+mn-lt"/>
              </a:defRPr>
            </a:lvl1pPr>
          </a:lstStyle>
          <a:p>
            <a:fld id="{F528F39D-B5E5-4CA7-906C-979D5A62978D}" type="slidenum">
              <a:rPr lang="zh-CN" altLang="en-US" smtClean="0"/>
            </a:fld>
            <a:endParaRPr lang="zh-CN" altLang="en-US"/>
          </a:p>
        </p:txBody>
      </p:sp>
      <p:cxnSp>
        <p:nvCxnSpPr>
          <p:cNvPr id="8" name="Straight Connector 7"/>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900" y="114820"/>
            <a:ext cx="692368" cy="69236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120" name="文本框 119"/>
          <p:cNvSpPr txBox="1"/>
          <p:nvPr userDrawn="1"/>
        </p:nvSpPr>
        <p:spPr>
          <a:xfrm>
            <a:off x="4264202" y="2007508"/>
            <a:ext cx="4241369" cy="1223412"/>
          </a:xfrm>
          <a:prstGeom prst="rect">
            <a:avLst/>
          </a:prstGeom>
          <a:noFill/>
        </p:spPr>
        <p:txBody>
          <a:bodyPr wrap="square" rtlCol="0"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lvl="0">
              <a:defRPr sz="11500" spc="50">
                <a:ln w="11430"/>
                <a:solidFill>
                  <a:srgbClr val="008EE6"/>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lvl="0"/>
            <a:r>
              <a:rPr lang="zh-CN" altLang="en-US" sz="7350" dirty="0">
                <a:solidFill>
                  <a:schemeClr val="tx1">
                    <a:lumMod val="65000"/>
                    <a:lumOff val="35000"/>
                  </a:schemeClr>
                </a:solidFill>
              </a:rPr>
              <a:t>谢谢聆听</a:t>
            </a:r>
            <a:endParaRPr lang="en-US" altLang="zh-CN" sz="7350" dirty="0">
              <a:solidFill>
                <a:schemeClr val="tx1">
                  <a:lumMod val="65000"/>
                  <a:lumOff val="35000"/>
                </a:schemeClr>
              </a:solidFill>
            </a:endParaRPr>
          </a:p>
        </p:txBody>
      </p:sp>
      <p:grpSp>
        <p:nvGrpSpPr>
          <p:cNvPr id="4" name="组合 3"/>
          <p:cNvGrpSpPr/>
          <p:nvPr userDrawn="1"/>
        </p:nvGrpSpPr>
        <p:grpSpPr>
          <a:xfrm>
            <a:off x="833860" y="1704155"/>
            <a:ext cx="3193793" cy="2085294"/>
            <a:chOff x="705272" y="1639861"/>
            <a:chExt cx="3193793" cy="2085294"/>
          </a:xfrm>
        </p:grpSpPr>
        <p:grpSp>
          <p:nvGrpSpPr>
            <p:cNvPr id="2" name="组合 1"/>
            <p:cNvGrpSpPr/>
            <p:nvPr userDrawn="1"/>
          </p:nvGrpSpPr>
          <p:grpSpPr>
            <a:xfrm>
              <a:off x="705272" y="1639861"/>
              <a:ext cx="3193793" cy="2085294"/>
              <a:chOff x="721633" y="1980294"/>
              <a:chExt cx="3233738" cy="2111375"/>
            </a:xfrm>
          </p:grpSpPr>
          <p:sp>
            <p:nvSpPr>
              <p:cNvPr id="9" name="Freeform 148"/>
              <p:cNvSpPr/>
              <p:nvPr userDrawn="1"/>
            </p:nvSpPr>
            <p:spPr bwMode="auto">
              <a:xfrm>
                <a:off x="721633" y="1980294"/>
                <a:ext cx="3233738" cy="2111375"/>
              </a:xfrm>
              <a:custGeom>
                <a:avLst/>
                <a:gdLst>
                  <a:gd name="T0" fmla="*/ 778 w 861"/>
                  <a:gd name="T1" fmla="*/ 437 h 562"/>
                  <a:gd name="T2" fmla="*/ 778 w 861"/>
                  <a:gd name="T3" fmla="*/ 21 h 562"/>
                  <a:gd name="T4" fmla="*/ 756 w 861"/>
                  <a:gd name="T5" fmla="*/ 0 h 562"/>
                  <a:gd name="T6" fmla="*/ 105 w 861"/>
                  <a:gd name="T7" fmla="*/ 0 h 562"/>
                  <a:gd name="T8" fmla="*/ 84 w 861"/>
                  <a:gd name="T9" fmla="*/ 21 h 562"/>
                  <a:gd name="T10" fmla="*/ 84 w 861"/>
                  <a:gd name="T11" fmla="*/ 436 h 562"/>
                  <a:gd name="T12" fmla="*/ 0 w 861"/>
                  <a:gd name="T13" fmla="*/ 530 h 562"/>
                  <a:gd name="T14" fmla="*/ 24 w 861"/>
                  <a:gd name="T15" fmla="*/ 562 h 562"/>
                  <a:gd name="T16" fmla="*/ 838 w 861"/>
                  <a:gd name="T17" fmla="*/ 562 h 562"/>
                  <a:gd name="T18" fmla="*/ 861 w 861"/>
                  <a:gd name="T19" fmla="*/ 530 h 562"/>
                  <a:gd name="T20" fmla="*/ 778 w 861"/>
                  <a:gd name="T21" fmla="*/ 43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1" h="562">
                    <a:moveTo>
                      <a:pt x="778" y="437"/>
                    </a:moveTo>
                    <a:cubicBezTo>
                      <a:pt x="778" y="21"/>
                      <a:pt x="778" y="21"/>
                      <a:pt x="778" y="21"/>
                    </a:cubicBezTo>
                    <a:cubicBezTo>
                      <a:pt x="778" y="9"/>
                      <a:pt x="768" y="0"/>
                      <a:pt x="756" y="0"/>
                    </a:cubicBezTo>
                    <a:cubicBezTo>
                      <a:pt x="105" y="0"/>
                      <a:pt x="105" y="0"/>
                      <a:pt x="105" y="0"/>
                    </a:cubicBezTo>
                    <a:cubicBezTo>
                      <a:pt x="93" y="0"/>
                      <a:pt x="84" y="9"/>
                      <a:pt x="84" y="21"/>
                    </a:cubicBezTo>
                    <a:cubicBezTo>
                      <a:pt x="84" y="436"/>
                      <a:pt x="84" y="436"/>
                      <a:pt x="84" y="436"/>
                    </a:cubicBezTo>
                    <a:cubicBezTo>
                      <a:pt x="0" y="530"/>
                      <a:pt x="0" y="530"/>
                      <a:pt x="0" y="530"/>
                    </a:cubicBezTo>
                    <a:cubicBezTo>
                      <a:pt x="0" y="543"/>
                      <a:pt x="11" y="562"/>
                      <a:pt x="24" y="562"/>
                    </a:cubicBezTo>
                    <a:cubicBezTo>
                      <a:pt x="838" y="562"/>
                      <a:pt x="838" y="562"/>
                      <a:pt x="838" y="562"/>
                    </a:cubicBezTo>
                    <a:cubicBezTo>
                      <a:pt x="851" y="562"/>
                      <a:pt x="861" y="543"/>
                      <a:pt x="861" y="530"/>
                    </a:cubicBezTo>
                    <a:lnTo>
                      <a:pt x="778" y="437"/>
                    </a:lnTo>
                    <a:close/>
                  </a:path>
                </a:pathLst>
              </a:custGeom>
              <a:solidFill>
                <a:srgbClr val="6868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sp>
            <p:nvSpPr>
              <p:cNvPr id="10" name="Rectangle 149"/>
              <p:cNvSpPr>
                <a:spLocks noChangeArrowheads="1"/>
              </p:cNvSpPr>
              <p:nvPr userDrawn="1"/>
            </p:nvSpPr>
            <p:spPr bwMode="auto">
              <a:xfrm>
                <a:off x="1169308" y="2115231"/>
                <a:ext cx="2343150" cy="1404938"/>
              </a:xfrm>
              <a:prstGeom prst="rect">
                <a:avLst/>
              </a:prstGeom>
              <a:solidFill>
                <a:srgbClr val="F9F3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p>
            </p:txBody>
          </p:sp>
          <p:sp>
            <p:nvSpPr>
              <p:cNvPr id="11" name="Freeform 150"/>
              <p:cNvSpPr/>
              <p:nvPr userDrawn="1"/>
            </p:nvSpPr>
            <p:spPr bwMode="auto">
              <a:xfrm>
                <a:off x="2118633" y="3975781"/>
                <a:ext cx="439738" cy="74613"/>
              </a:xfrm>
              <a:custGeom>
                <a:avLst/>
                <a:gdLst>
                  <a:gd name="T0" fmla="*/ 0 w 117"/>
                  <a:gd name="T1" fmla="*/ 0 h 20"/>
                  <a:gd name="T2" fmla="*/ 0 w 117"/>
                  <a:gd name="T3" fmla="*/ 0 h 20"/>
                  <a:gd name="T4" fmla="*/ 14 w 117"/>
                  <a:gd name="T5" fmla="*/ 20 h 20"/>
                  <a:gd name="T6" fmla="*/ 104 w 117"/>
                  <a:gd name="T7" fmla="*/ 20 h 20"/>
                  <a:gd name="T8" fmla="*/ 117 w 117"/>
                  <a:gd name="T9" fmla="*/ 0 h 20"/>
                  <a:gd name="T10" fmla="*/ 117 w 117"/>
                  <a:gd name="T11" fmla="*/ 0 h 20"/>
                  <a:gd name="T12" fmla="*/ 0 w 117"/>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7" h="20">
                    <a:moveTo>
                      <a:pt x="0" y="0"/>
                    </a:moveTo>
                    <a:cubicBezTo>
                      <a:pt x="0" y="0"/>
                      <a:pt x="0" y="0"/>
                      <a:pt x="0" y="0"/>
                    </a:cubicBezTo>
                    <a:cubicBezTo>
                      <a:pt x="0" y="7"/>
                      <a:pt x="6" y="20"/>
                      <a:pt x="14" y="20"/>
                    </a:cubicBezTo>
                    <a:cubicBezTo>
                      <a:pt x="104" y="20"/>
                      <a:pt x="104" y="20"/>
                      <a:pt x="104" y="20"/>
                    </a:cubicBezTo>
                    <a:cubicBezTo>
                      <a:pt x="111" y="20"/>
                      <a:pt x="117" y="7"/>
                      <a:pt x="117" y="0"/>
                    </a:cubicBezTo>
                    <a:cubicBezTo>
                      <a:pt x="117" y="0"/>
                      <a:pt x="117" y="0"/>
                      <a:pt x="117" y="0"/>
                    </a:cubicBezTo>
                    <a:lnTo>
                      <a:pt x="0"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a:p>
            </p:txBody>
          </p:sp>
        </p:grpSp>
        <p:sp>
          <p:nvSpPr>
            <p:cNvPr id="108" name="矩形 107"/>
            <p:cNvSpPr/>
            <p:nvPr userDrawn="1"/>
          </p:nvSpPr>
          <p:spPr>
            <a:xfrm>
              <a:off x="2091447" y="2022227"/>
              <a:ext cx="1325371" cy="369332"/>
            </a:xfrm>
            <a:prstGeom prst="rect">
              <a:avLst/>
            </a:prstGeom>
          </p:spPr>
          <p:txBody>
            <a:bodyPr wrap="square">
              <a:spAutoFit/>
            </a:bodyPr>
            <a:lstStyle/>
            <a:p>
              <a:pPr algn="l">
                <a:lnSpc>
                  <a:spcPct val="120000"/>
                </a:lnSpc>
              </a:pPr>
              <a:r>
                <a:rPr lang="en-US" altLang="zh-CN" sz="1500" kern="1200" dirty="0">
                  <a:solidFill>
                    <a:schemeClr val="tx1">
                      <a:lumMod val="65000"/>
                      <a:lumOff val="35000"/>
                    </a:schemeClr>
                  </a:solidFill>
                  <a:latin typeface="+mj-ea"/>
                  <a:ea typeface="+mj-ea"/>
                  <a:cs typeface="+mn-cs"/>
                </a:rPr>
                <a:t>Thank You</a:t>
              </a:r>
              <a:r>
                <a:rPr lang="zh-CN" altLang="en-US" sz="1500" kern="1200" dirty="0">
                  <a:solidFill>
                    <a:schemeClr val="tx1">
                      <a:lumMod val="65000"/>
                      <a:lumOff val="35000"/>
                    </a:schemeClr>
                  </a:solidFill>
                  <a:latin typeface="+mj-ea"/>
                  <a:ea typeface="+mj-ea"/>
                  <a:cs typeface="+mn-cs"/>
                </a:rPr>
                <a:t>！</a:t>
              </a:r>
              <a:endParaRPr lang="zh-CN" altLang="en-US" sz="1500" kern="1200" dirty="0">
                <a:solidFill>
                  <a:schemeClr val="tx1">
                    <a:lumMod val="65000"/>
                    <a:lumOff val="35000"/>
                  </a:schemeClr>
                </a:solidFill>
                <a:latin typeface="+mj-ea"/>
                <a:ea typeface="+mj-ea"/>
                <a:cs typeface="+mn-cs"/>
              </a:endParaRPr>
            </a:p>
          </p:txBody>
        </p:sp>
        <p:grpSp>
          <p:nvGrpSpPr>
            <p:cNvPr id="114" name="组合 113"/>
            <p:cNvGrpSpPr/>
            <p:nvPr userDrawn="1"/>
          </p:nvGrpSpPr>
          <p:grpSpPr>
            <a:xfrm>
              <a:off x="2160453" y="2672657"/>
              <a:ext cx="1134000" cy="48600"/>
              <a:chOff x="0" y="4978400"/>
              <a:chExt cx="11157019" cy="406400"/>
            </a:xfrm>
          </p:grpSpPr>
          <p:sp>
            <p:nvSpPr>
              <p:cNvPr id="115" name="矩形 114"/>
              <p:cNvSpPr/>
              <p:nvPr userDrawn="1"/>
            </p:nvSpPr>
            <p:spPr>
              <a:xfrm>
                <a:off x="0" y="4978400"/>
                <a:ext cx="2788596" cy="406400"/>
              </a:xfrm>
              <a:prstGeom prst="rect">
                <a:avLst/>
              </a:prstGeom>
              <a:solidFill>
                <a:srgbClr val="9EC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6" name="矩形 115"/>
              <p:cNvSpPr/>
              <p:nvPr userDrawn="1"/>
            </p:nvSpPr>
            <p:spPr>
              <a:xfrm>
                <a:off x="2788596" y="4978400"/>
                <a:ext cx="2788596" cy="406400"/>
              </a:xfrm>
              <a:prstGeom prst="rect">
                <a:avLst/>
              </a:prstGeom>
              <a:solidFill>
                <a:srgbClr val="CA0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7" name="矩形 116"/>
              <p:cNvSpPr/>
              <p:nvPr userDrawn="1"/>
            </p:nvSpPr>
            <p:spPr>
              <a:xfrm>
                <a:off x="5577192" y="4978400"/>
                <a:ext cx="2788596" cy="406400"/>
              </a:xfrm>
              <a:prstGeom prst="rect">
                <a:avLst/>
              </a:prstGeom>
              <a:solidFill>
                <a:srgbClr val="FF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sp>
            <p:nvSpPr>
              <p:cNvPr id="118" name="矩形 117"/>
              <p:cNvSpPr/>
              <p:nvPr userDrawn="1"/>
            </p:nvSpPr>
            <p:spPr>
              <a:xfrm>
                <a:off x="8368423" y="4978400"/>
                <a:ext cx="2788596" cy="406400"/>
              </a:xfrm>
              <a:prstGeom prst="rect">
                <a:avLst/>
              </a:prstGeom>
              <a:solidFill>
                <a:srgbClr val="008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8900"/>
                  </a:solidFill>
                </a:endParaRPr>
              </a:p>
            </p:txBody>
          </p:sp>
        </p:grpSp>
        <p:pic>
          <p:nvPicPr>
            <p:cNvPr id="110" name="Picture 2"/>
            <p:cNvPicPr>
              <a:picLocks noChangeAspect="1" noChangeArrowheads="1"/>
            </p:cNvPicPr>
            <p:nvPr userDrawn="1"/>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a:stretch>
          </p:blipFill>
          <p:spPr bwMode="auto">
            <a:xfrm>
              <a:off x="1367669" y="2007508"/>
              <a:ext cx="675000" cy="675000"/>
            </a:xfrm>
            <a:prstGeom prst="rect">
              <a:avLst/>
            </a:prstGeom>
            <a:noFill/>
            <a:ln w="9525">
              <a:noFill/>
              <a:miter lim="800000"/>
              <a:headEnd/>
              <a:tailEnd/>
            </a:ln>
            <a:effectLst/>
          </p:spPr>
        </p:pic>
      </p:grpSp>
      <p:sp>
        <p:nvSpPr>
          <p:cNvPr id="20" name="日期占位符 3"/>
          <p:cNvSpPr>
            <a:spLocks noGrp="1"/>
          </p:cNvSpPr>
          <p:nvPr>
            <p:ph type="dt" sz="half" idx="10"/>
          </p:nvPr>
        </p:nvSpPr>
        <p:spPr>
          <a:xfrm>
            <a:off x="768096" y="4853028"/>
            <a:ext cx="1615607" cy="205740"/>
          </a:xfrm>
        </p:spPr>
        <p:txBody>
          <a:bodyPr/>
          <a:lstStyle>
            <a:lvl1pPr algn="ctr">
              <a:defRPr sz="1600">
                <a:solidFill>
                  <a:schemeClr val="bg1"/>
                </a:solidFill>
                <a:latin typeface="+mn-lt"/>
              </a:defRPr>
            </a:lvl1pPr>
          </a:lstStyle>
          <a:p>
            <a:fld id="{8D194F62-4D19-464F-93DD-F88CF69EFF9C}" type="datetime1">
              <a:rPr lang="zh-CN" altLang="en-US" smtClean="0"/>
            </a:fld>
            <a:endParaRPr lang="zh-CN" altLang="en-US" dirty="0"/>
          </a:p>
        </p:txBody>
      </p:sp>
      <p:sp>
        <p:nvSpPr>
          <p:cNvPr id="21"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22" name="灯片编号占位符 5"/>
          <p:cNvSpPr>
            <a:spLocks noGrp="1"/>
          </p:cNvSpPr>
          <p:nvPr>
            <p:ph type="sldNum" sz="quarter" idx="12"/>
          </p:nvPr>
        </p:nvSpPr>
        <p:spPr>
          <a:xfrm>
            <a:off x="8128000" y="4853028"/>
            <a:ext cx="730250" cy="205740"/>
          </a:xfrm>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spTree>
  </p:cSld>
  <p:clrMapOvr>
    <a:masterClrMapping/>
  </p:clrMapOvr>
  <p:transition>
    <p:cove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727032" y="4805958"/>
            <a:ext cx="1920240" cy="274320"/>
          </a:xfrm>
          <a:prstGeom prst="rect">
            <a:avLst/>
          </a:prstGeom>
        </p:spPr>
        <p:txBody>
          <a:bodyPr/>
          <a:lstStyle>
            <a:lvl1pPr>
              <a:defRPr sz="1050"/>
            </a:lvl1pPr>
          </a:lstStyle>
          <a:p>
            <a:fld id="{6A1046CC-F261-4FE7-AD8D-F14B96EB4793}" type="datetime1">
              <a:rPr lang="zh-CN" altLang="en-US" smtClean="0"/>
            </a:fld>
            <a:endParaRPr lang="zh-CN" altLang="en-US" dirty="0"/>
          </a:p>
        </p:txBody>
      </p:sp>
      <p:sp>
        <p:nvSpPr>
          <p:cNvPr id="5" name="页脚占位符 4"/>
          <p:cNvSpPr>
            <a:spLocks noGrp="1"/>
          </p:cNvSpPr>
          <p:nvPr>
            <p:ph type="ftr" sz="quarter" idx="11"/>
          </p:nvPr>
        </p:nvSpPr>
        <p:spPr>
          <a:xfrm>
            <a:off x="4380074" y="4805960"/>
            <a:ext cx="2350681" cy="273844"/>
          </a:xfrm>
          <a:prstGeom prst="rect">
            <a:avLst/>
          </a:prstGeom>
        </p:spPr>
        <p:txBody>
          <a:bodyPr/>
          <a:lstStyle>
            <a:lvl1pPr>
              <a:defRPr sz="1050"/>
            </a:lvl1pPr>
          </a:lstStyle>
          <a:p>
            <a:r>
              <a:rPr lang="zh-CN" altLang="en-US" smtClean="0"/>
              <a:t>软件工程</a:t>
            </a:r>
            <a:endParaRPr lang="zh-CN" altLang="en-US" dirty="0"/>
          </a:p>
        </p:txBody>
      </p:sp>
      <p:sp>
        <p:nvSpPr>
          <p:cNvPr id="6" name="灯片编号占位符 5"/>
          <p:cNvSpPr>
            <a:spLocks noGrp="1"/>
          </p:cNvSpPr>
          <p:nvPr>
            <p:ph type="sldNum" sz="quarter" idx="12"/>
          </p:nvPr>
        </p:nvSpPr>
        <p:spPr>
          <a:xfrm>
            <a:off x="8461830" y="4805960"/>
            <a:ext cx="551203" cy="273844"/>
          </a:xfrm>
          <a:prstGeom prst="rect">
            <a:avLst/>
          </a:prstGeom>
        </p:spPr>
        <p:txBody>
          <a:bodyPr/>
          <a:lstStyle>
            <a:lvl1pPr>
              <a:defRPr sz="1050"/>
            </a:lvl1pPr>
          </a:lstStyle>
          <a:p>
            <a:fld id="{0C913308-F349-4B6D-A68A-DD1791B4A57B}" type="slidenum">
              <a:rPr lang="zh-CN" altLang="en-US" smtClean="0"/>
            </a:fld>
            <a:endParaRPr lang="zh-CN" altLang="en-US" dirty="0"/>
          </a:p>
        </p:txBody>
      </p:sp>
      <p:sp>
        <p:nvSpPr>
          <p:cNvPr id="7" name="标题占位符"/>
          <p:cNvSpPr>
            <a:spLocks noGrp="1"/>
          </p:cNvSpPr>
          <p:nvPr>
            <p:ph type="body" sz="quarter" idx="13" hasCustomPrompt="1"/>
          </p:nvPr>
        </p:nvSpPr>
        <p:spPr>
          <a:xfrm>
            <a:off x="1052622" y="159755"/>
            <a:ext cx="6275277" cy="415498"/>
          </a:xfrm>
          <a:prstGeom prst="rect">
            <a:avLst/>
          </a:prstGeom>
        </p:spPr>
        <p:txBody>
          <a:bodyPr wrap="square" anchor="ctr">
            <a:spAutoFit/>
          </a:bodyPr>
          <a:lstStyle>
            <a:lvl1pPr marL="0" indent="0" algn="l">
              <a:lnSpc>
                <a:spcPct val="100000"/>
              </a:lnSpc>
              <a:buFontTx/>
              <a:buNone/>
              <a:defRPr lang="zh-CN" altLang="en-US" sz="2100" b="1" spc="169" dirty="0" smtClean="0">
                <a:solidFill>
                  <a:schemeClr val="tx1">
                    <a:lumMod val="95000"/>
                    <a:lumOff val="5000"/>
                  </a:schemeClr>
                </a:solidFill>
                <a:latin typeface="+mn-ea"/>
              </a:defRPr>
            </a:lvl1pPr>
          </a:lstStyle>
          <a:p>
            <a:pPr marL="0" lvl="0"/>
            <a:r>
              <a:rPr lang="zh-CN" altLang="en-US" dirty="0"/>
              <a:t>点击添加标题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lvl="0">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750"/>
                        <p:tgtEl>
                          <p:spTgt spid="7"/>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矩形 1"/>
          <p:cNvSpPr/>
          <p:nvPr userDrawn="1"/>
        </p:nvSpPr>
        <p:spPr>
          <a:xfrm>
            <a:off x="1" y="17062"/>
            <a:ext cx="9144000" cy="791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342" y="17062"/>
            <a:ext cx="692368" cy="692368"/>
          </a:xfrm>
          <a:prstGeom prst="rect">
            <a:avLst/>
          </a:prstGeom>
        </p:spPr>
      </p:pic>
      <p:cxnSp>
        <p:nvCxnSpPr>
          <p:cNvPr id="13" name="Straight Connector 6"/>
          <p:cNvCxnSpPr>
            <a:endCxn id="12" idx="2"/>
          </p:cNvCxnSpPr>
          <p:nvPr userDrawn="1"/>
        </p:nvCxnSpPr>
        <p:spPr>
          <a:xfrm flipV="1">
            <a:off x="574526" y="709430"/>
            <a:ext cx="0" cy="62607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1" y="4260998"/>
            <a:ext cx="9144000" cy="797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日期占位符 3"/>
          <p:cNvSpPr>
            <a:spLocks noGrp="1"/>
          </p:cNvSpPr>
          <p:nvPr>
            <p:ph type="dt" sz="half" idx="10"/>
          </p:nvPr>
        </p:nvSpPr>
        <p:spPr>
          <a:xfrm>
            <a:off x="768096" y="4853028"/>
            <a:ext cx="1615607" cy="205740"/>
          </a:xfrm>
        </p:spPr>
        <p:txBody>
          <a:bodyPr/>
          <a:lstStyle>
            <a:lvl1pPr algn="ctr">
              <a:defRPr sz="1600">
                <a:solidFill>
                  <a:schemeClr val="tx1"/>
                </a:solidFill>
                <a:latin typeface="+mn-lt"/>
              </a:defRPr>
            </a:lvl1pPr>
          </a:lstStyle>
          <a:p>
            <a:fld id="{92E2F84B-4848-478B-8326-21232E0720EA}" type="datetime1">
              <a:rPr lang="zh-CN" altLang="en-US" smtClean="0"/>
            </a:fld>
            <a:endParaRPr lang="zh-CN" altLang="en-US" dirty="0"/>
          </a:p>
        </p:txBody>
      </p:sp>
      <p:sp>
        <p:nvSpPr>
          <p:cNvPr id="16" name="页脚占位符 4"/>
          <p:cNvSpPr>
            <a:spLocks noGrp="1"/>
          </p:cNvSpPr>
          <p:nvPr>
            <p:ph type="ftr" sz="quarter" idx="11"/>
          </p:nvPr>
        </p:nvSpPr>
        <p:spPr>
          <a:xfrm>
            <a:off x="2383703" y="4853028"/>
            <a:ext cx="5674590" cy="205740"/>
          </a:xfrm>
        </p:spPr>
        <p:txBody>
          <a:bodyPr/>
          <a:lstStyle>
            <a:lvl1pPr algn="ctr">
              <a:defRPr sz="1600">
                <a:solidFill>
                  <a:schemeClr val="tx1"/>
                </a:solidFill>
                <a:latin typeface="+mn-lt"/>
              </a:defRPr>
            </a:lvl1pPr>
          </a:lstStyle>
          <a:p>
            <a:r>
              <a:rPr lang="zh-CN" altLang="en-US" smtClean="0"/>
              <a:t>软件工程</a:t>
            </a:r>
            <a:endParaRPr lang="zh-CN" altLang="en-US" dirty="0"/>
          </a:p>
        </p:txBody>
      </p:sp>
      <p:sp>
        <p:nvSpPr>
          <p:cNvPr id="17" name="灯片编号占位符 5"/>
          <p:cNvSpPr>
            <a:spLocks noGrp="1"/>
          </p:cNvSpPr>
          <p:nvPr>
            <p:ph type="sldNum" sz="quarter" idx="12"/>
          </p:nvPr>
        </p:nvSpPr>
        <p:spPr>
          <a:xfrm>
            <a:off x="8128000" y="4853028"/>
            <a:ext cx="730250" cy="205740"/>
          </a:xfrm>
        </p:spPr>
        <p:txBody>
          <a:bodyPr/>
          <a:lstStyle>
            <a:lvl1pPr algn="ctr">
              <a:defRPr sz="1600">
                <a:solidFill>
                  <a:schemeClr val="tx1"/>
                </a:solidFill>
                <a:latin typeface="+mn-lt"/>
              </a:defRPr>
            </a:lvl1pPr>
          </a:lstStyle>
          <a:p>
            <a:fld id="{233B410F-ED3A-420F-9009-9AC68EA669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lstStyle>
            <a:lvl3pPr marL="1080135" indent="-288290">
              <a:buFont typeface="Wingdings 3" panose="05040102010807070707" pitchFamily="18" charset="2"/>
              <a:buChar char=""/>
              <a:defRPr/>
            </a:lvl3pPr>
            <a:lvl4pPr marL="1259840" indent="-288290">
              <a:buFont typeface="Wingdings 3" panose="05040102010807070707" pitchFamily="18" charset="2"/>
              <a:buChar char=""/>
              <a:defRPr/>
            </a:lvl4pPr>
            <a:lvl5pPr marL="1440180" indent="-288290">
              <a:buFont typeface="Wingdings 3" panose="05040102010807070707" pitchFamily="18" charset="2"/>
              <a:buChar char=""/>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lvl1pPr algn="ctr">
              <a:defRPr sz="1600" b="0">
                <a:solidFill>
                  <a:schemeClr val="bg1"/>
                </a:solidFill>
                <a:latin typeface="+mn-lt"/>
              </a:defRPr>
            </a:lvl1pPr>
          </a:lstStyle>
          <a:p>
            <a:fld id="{7429E00C-CBBF-432F-B221-A185D1B1818D}" type="datetime1">
              <a:rPr lang="zh-CN" altLang="en-US" smtClean="0"/>
            </a:fld>
            <a:endParaRPr lang="zh-CN" altLang="en-US" dirty="0"/>
          </a:p>
        </p:txBody>
      </p:sp>
      <p:sp>
        <p:nvSpPr>
          <p:cNvPr id="5" name="Footer Placeholder 4"/>
          <p:cNvSpPr>
            <a:spLocks noGrp="1"/>
          </p:cNvSpPr>
          <p:nvPr>
            <p:ph type="ftr" sz="quarter" idx="11"/>
          </p:nvPr>
        </p:nvSpPr>
        <p:spPr>
          <a:xfrm>
            <a:off x="2383703" y="4853028"/>
            <a:ext cx="5674590" cy="205740"/>
          </a:xfrm>
        </p:spPr>
        <p:txBody>
          <a:bodyPr/>
          <a:lstStyle>
            <a:lvl1pPr algn="ctr">
              <a:defRPr sz="1600" b="0">
                <a:solidFill>
                  <a:schemeClr val="bg1"/>
                </a:solidFill>
                <a:latin typeface="+mn-lt"/>
              </a:defRPr>
            </a:lvl1pPr>
          </a:lstStyle>
          <a:p>
            <a:r>
              <a:rPr lang="zh-CN" altLang="en-US" dirty="0" smtClean="0"/>
              <a:t>软件工程</a:t>
            </a:r>
            <a:endParaRPr lang="zh-CN" altLang="en-US" dirty="0"/>
          </a:p>
        </p:txBody>
      </p:sp>
      <p:sp>
        <p:nvSpPr>
          <p:cNvPr id="6" name="Slide Number Placeholder 5"/>
          <p:cNvSpPr>
            <a:spLocks noGrp="1"/>
          </p:cNvSpPr>
          <p:nvPr>
            <p:ph type="sldNum" sz="quarter" idx="12"/>
          </p:nvPr>
        </p:nvSpPr>
        <p:spPr/>
        <p:txBody>
          <a:bodyPr/>
          <a:lstStyle>
            <a:lvl1pPr algn="ctr">
              <a:defRPr sz="1600" b="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95958" y="-12032"/>
            <a:ext cx="7882609" cy="860498"/>
          </a:xfrm>
        </p:spPr>
        <p:txBody>
          <a:bodyPr/>
          <a:lstStyle/>
          <a:p>
            <a:r>
              <a:rPr lang="zh-CN" altLang="en-US" dirty="0" smtClean="0"/>
              <a:t>单击此处编辑母版标题样式</a:t>
            </a:r>
            <a:endParaRPr lang="en-US" dirty="0"/>
          </a:p>
        </p:txBody>
      </p:sp>
      <p:sp>
        <p:nvSpPr>
          <p:cNvPr id="3" name="Content Placeholder 2"/>
          <p:cNvSpPr>
            <a:spLocks noGrp="1"/>
          </p:cNvSpPr>
          <p:nvPr>
            <p:ph sz="half" idx="1" hasCustomPrompt="1"/>
          </p:nvPr>
        </p:nvSpPr>
        <p:spPr>
          <a:xfrm>
            <a:off x="768096" y="969475"/>
            <a:ext cx="3566160" cy="3762546"/>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hasCustomPrompt="1"/>
          </p:nvPr>
        </p:nvSpPr>
        <p:spPr>
          <a:xfrm>
            <a:off x="4491990" y="969473"/>
            <a:ext cx="3566160" cy="3762547"/>
          </a:xfrm>
        </p:spPr>
        <p:txBody>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p:txBody>
          <a:bodyPr/>
          <a:lstStyle>
            <a:lvl1pPr algn="ctr">
              <a:defRPr sz="1600">
                <a:solidFill>
                  <a:schemeClr val="bg1"/>
                </a:solidFill>
                <a:latin typeface="+mn-lt"/>
              </a:defRPr>
            </a:lvl1pPr>
          </a:lstStyle>
          <a:p>
            <a:fld id="{79D5FDC2-CDE3-45ED-A044-1B6CD6F2662E}" type="datetime1">
              <a:rPr lang="zh-CN" altLang="en-US" smtClean="0"/>
            </a:fld>
            <a:endParaRPr lang="zh-CN" altLang="en-US" dirty="0"/>
          </a:p>
        </p:txBody>
      </p:sp>
      <p:sp>
        <p:nvSpPr>
          <p:cNvPr id="6" name="Footer Placeholder 5"/>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7" name="Slide Number Placeholder 6"/>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80918" y="0"/>
            <a:ext cx="7290054" cy="848467"/>
          </a:xfrm>
        </p:spPr>
        <p:txBody>
          <a:body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768096" y="993491"/>
            <a:ext cx="3566160" cy="617220"/>
          </a:xfrm>
        </p:spPr>
        <p:txBody>
          <a:bodyPr lIns="137160" rIns="137160" anchor="ctr">
            <a:normAutofit/>
          </a:bodyPr>
          <a:lstStyle>
            <a:lvl1pPr marL="0" indent="0">
              <a:spcBef>
                <a:spcPts val="0"/>
              </a:spcBef>
              <a:spcAft>
                <a:spcPts val="0"/>
              </a:spcAft>
              <a:buNone/>
              <a:defRPr sz="1725" b="0" cap="none" baseline="0">
                <a:solidFill>
                  <a:schemeClr val="accent2">
                    <a:lumMod val="75000"/>
                  </a:schemeClr>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768096" y="1584605"/>
            <a:ext cx="3566160" cy="2506179"/>
          </a:xfrm>
        </p:spPr>
        <p:txBody>
          <a:bodyPr lIns="45720" rIns="4572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491990" y="993491"/>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2">
                    <a:lumMod val="75000"/>
                  </a:schemeClr>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491990" y="1584605"/>
            <a:ext cx="3566160" cy="2506179"/>
          </a:xfrm>
        </p:spPr>
        <p:txBody>
          <a:bodyPr lIns="45720" rIns="4572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lgn="ctr">
              <a:defRPr sz="1600">
                <a:solidFill>
                  <a:schemeClr val="bg1"/>
                </a:solidFill>
                <a:latin typeface="+mn-lt"/>
              </a:defRPr>
            </a:lvl1pPr>
          </a:lstStyle>
          <a:p>
            <a:fld id="{4AD4C274-8F56-4A1F-8148-F47549B6E9E1}" type="datetime1">
              <a:rPr lang="zh-CN" altLang="en-US" smtClean="0"/>
            </a:fld>
            <a:endParaRPr lang="zh-CN" altLang="en-US"/>
          </a:p>
        </p:txBody>
      </p:sp>
      <p:sp>
        <p:nvSpPr>
          <p:cNvPr id="8" name="Footer Placeholder 7"/>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9" name="Slide Number Placeholder 8"/>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lvl1pPr algn="ctr">
              <a:defRPr sz="1600">
                <a:solidFill>
                  <a:schemeClr val="bg1"/>
                </a:solidFill>
                <a:latin typeface="+mn-lt"/>
              </a:defRPr>
            </a:lvl1pPr>
          </a:lstStyle>
          <a:p>
            <a:fld id="{38E56EB8-768C-4FE7-9D42-FD5393D437D9}" type="datetime1">
              <a:rPr lang="zh-CN" altLang="en-US" smtClean="0"/>
            </a:fld>
            <a:endParaRPr lang="zh-CN" altLang="en-US"/>
          </a:p>
        </p:txBody>
      </p:sp>
      <p:sp>
        <p:nvSpPr>
          <p:cNvPr id="4" name="Footer Placeholder 3"/>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5" name="Slide Number Placeholder 4"/>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hasCustomPrompt="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7B9143C6-AA29-46CB-97B3-AF226CEB9317}" type="datetime1">
              <a:rPr lang="zh-CN" altLang="en-US" smtClean="0"/>
            </a:fld>
            <a:endParaRPr lang="zh-CN" altLang="en-US"/>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节标题">
    <p:spTree>
      <p:nvGrpSpPr>
        <p:cNvPr id="1" name=""/>
        <p:cNvGrpSpPr/>
        <p:nvPr/>
      </p:nvGrpSpPr>
      <p:grpSpPr>
        <a:xfrm>
          <a:off x="0" y="0"/>
          <a:ext cx="0" cy="0"/>
          <a:chOff x="0" y="0"/>
          <a:chExt cx="0" cy="0"/>
        </a:xfrm>
      </p:grpSpPr>
      <p:sp>
        <p:nvSpPr>
          <p:cNvPr id="2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E716C5BE-FF32-4C0B-B12A-6649D2A6EEE6}" type="datetime1">
              <a:rPr lang="zh-CN" altLang="en-US" smtClean="0"/>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dirty="0"/>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8342" y="-14837"/>
            <a:ext cx="692368" cy="692368"/>
          </a:xfrm>
          <a:prstGeom prst="rect">
            <a:avLst/>
          </a:prstGeom>
        </p:spPr>
      </p:pic>
      <p:cxnSp>
        <p:nvCxnSpPr>
          <p:cNvPr id="9" name="Straight Connector 6"/>
          <p:cNvCxnSpPr/>
          <p:nvPr userDrawn="1"/>
        </p:nvCxnSpPr>
        <p:spPr>
          <a:xfrm flipV="1">
            <a:off x="574526" y="677531"/>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223189" y="780125"/>
            <a:ext cx="0" cy="38675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35829" y="1395230"/>
            <a:ext cx="1992037" cy="199203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MH_Others_1"/>
          <p:cNvSpPr txBox="1"/>
          <p:nvPr userDrawn="1">
            <p:custDataLst>
              <p:tags r:id="rId3"/>
            </p:custDataLst>
          </p:nvPr>
        </p:nvSpPr>
        <p:spPr>
          <a:xfrm>
            <a:off x="1448688" y="1467661"/>
            <a:ext cx="1286564" cy="1847174"/>
          </a:xfrm>
          <a:prstGeom prst="rect">
            <a:avLst/>
          </a:prstGeom>
          <a:noFill/>
        </p:spPr>
        <p:txBody>
          <a:bodyPr wrap="square" lIns="0" tIns="0" rIns="0" bIns="0" rtlCol="0" anchor="ctr" anchorCtr="0">
            <a:noAutofit/>
          </a:bodyPr>
          <a:lstStyle/>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目</a:t>
            </a:r>
            <a:endParaRPr lang="en-US" altLang="zh-CN"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rPr>
              <a:t>录</a:t>
            </a:r>
            <a:endParaRPr lang="zh-CN" altLang="en-US" sz="4800" spc="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userDrawn="1">
            <p:custDataLst>
              <p:tags r:id="rId4"/>
            </p:custDataLst>
          </p:nvPr>
        </p:nvSpPr>
        <p:spPr>
          <a:xfrm rot="5400000">
            <a:off x="589962" y="2191193"/>
            <a:ext cx="1932333" cy="400110"/>
          </a:xfrm>
          <a:prstGeom prst="rect">
            <a:avLst/>
          </a:prstGeom>
          <a:noFill/>
        </p:spPr>
        <p:txBody>
          <a:bodyPr wrap="square">
            <a:spAutoFit/>
          </a:bodyPr>
          <a:lstStyle/>
          <a:p>
            <a:pPr algn="ctr">
              <a:defRPr/>
            </a:pPr>
            <a:r>
              <a:rPr lang="en-US" altLang="zh-CN" sz="20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Rectangle 6"/>
          <p:cNvSpPr/>
          <p:nvPr userDrawn="1"/>
        </p:nvSpPr>
        <p:spPr>
          <a:xfrm>
            <a:off x="0" y="1342074"/>
            <a:ext cx="9144000" cy="38014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hasCustomPrompt="1"/>
          </p:nvPr>
        </p:nvSpPr>
        <p:spPr>
          <a:xfrm>
            <a:off x="952609" y="385011"/>
            <a:ext cx="7886700" cy="935851"/>
          </a:xfrm>
        </p:spPr>
        <p:txBody>
          <a:bodyPr anchor="b">
            <a:normAutofit/>
          </a:bodyPr>
          <a:lstStyle>
            <a:lvl1pPr>
              <a:defRPr sz="4000">
                <a:solidFill>
                  <a:schemeClr val="tx2"/>
                </a:solidFill>
              </a:defRPr>
            </a:lvl1pPr>
          </a:lstStyle>
          <a:p>
            <a:r>
              <a:rPr lang="zh-CN" altLang="en-US" dirty="0" smtClean="0"/>
              <a:t>编辑母版标</a:t>
            </a:r>
            <a:endParaRPr lang="zh-CN" altLang="en-US" dirty="0"/>
          </a:p>
        </p:txBody>
      </p:sp>
      <p:sp>
        <p:nvSpPr>
          <p:cNvPr id="3" name="文本占位符 2"/>
          <p:cNvSpPr>
            <a:spLocks noGrp="1"/>
          </p:cNvSpPr>
          <p:nvPr>
            <p:ph type="body" idx="1" hasCustomPrompt="1"/>
          </p:nvPr>
        </p:nvSpPr>
        <p:spPr>
          <a:xfrm>
            <a:off x="768096" y="1506009"/>
            <a:ext cx="7886700" cy="3090054"/>
          </a:xfrm>
        </p:spPr>
        <p:txBody>
          <a:bodyPr>
            <a:normAutofit/>
          </a:bodyPr>
          <a:lstStyle>
            <a:lvl1pPr marL="0" indent="0">
              <a:lnSpc>
                <a:spcPct val="120000"/>
              </a:lnSpc>
              <a:spcBef>
                <a:spcPts val="1200"/>
              </a:spcBef>
              <a:spcAft>
                <a:spcPts val="0"/>
              </a:spcAft>
              <a:buNone/>
              <a:defRPr sz="2800" b="0">
                <a:solidFill>
                  <a:schemeClr val="bg1"/>
                </a:solidFill>
                <a:latin typeface="+mj-ea"/>
                <a:ea typeface="+mj-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编辑母版文本样式</a:t>
            </a:r>
            <a:endParaRPr lang="zh-CN" altLang="en-US" dirty="0" smtClean="0"/>
          </a:p>
        </p:txBody>
      </p:sp>
      <p:sp>
        <p:nvSpPr>
          <p:cNvPr id="4" name="日期占位符 3"/>
          <p:cNvSpPr>
            <a:spLocks noGrp="1"/>
          </p:cNvSpPr>
          <p:nvPr>
            <p:ph type="dt" sz="half" idx="10"/>
          </p:nvPr>
        </p:nvSpPr>
        <p:spPr/>
        <p:txBody>
          <a:bodyPr/>
          <a:lstStyle>
            <a:lvl1pPr algn="ctr">
              <a:defRPr sz="1600">
                <a:solidFill>
                  <a:schemeClr val="bg1"/>
                </a:solidFill>
                <a:latin typeface="+mn-lt"/>
              </a:defRPr>
            </a:lvl1pPr>
          </a:lstStyle>
          <a:p>
            <a:fld id="{B6EE7F48-E8E0-43D8-9946-197FC74E5617}" type="datetime1">
              <a:rPr lang="zh-CN" altLang="en-US" smtClean="0"/>
            </a:fld>
            <a:endParaRPr lang="zh-CN" altLang="en-US" dirty="0"/>
          </a:p>
        </p:txBody>
      </p:sp>
      <p:sp>
        <p:nvSpPr>
          <p:cNvPr id="5" name="页脚占位符 4"/>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lvl1pPr algn="ctr">
              <a:defRPr sz="1600">
                <a:solidFill>
                  <a:schemeClr val="bg1"/>
                </a:solidFill>
                <a:latin typeface="+mn-lt"/>
              </a:defRPr>
            </a:lvl1pPr>
          </a:lstStyle>
          <a:p>
            <a:fld id="{233B410F-ED3A-420F-9009-9AC68EA66982}" type="slidenum">
              <a:rPr lang="zh-CN" altLang="en-US" smtClean="0"/>
            </a:fld>
            <a:endParaRPr lang="zh-CN" altLang="en-US"/>
          </a:p>
        </p:txBody>
      </p:sp>
      <p:pic>
        <p:nvPicPr>
          <p:cNvPr id="8" name="图片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0241" y="17062"/>
            <a:ext cx="692368" cy="692368"/>
          </a:xfrm>
          <a:prstGeom prst="rect">
            <a:avLst/>
          </a:prstGeom>
        </p:spPr>
      </p:pic>
      <p:cxnSp>
        <p:nvCxnSpPr>
          <p:cNvPr id="9" name="Straight Connector 6"/>
          <p:cNvCxnSpPr/>
          <p:nvPr userDrawn="1"/>
        </p:nvCxnSpPr>
        <p:spPr>
          <a:xfrm flipV="1">
            <a:off x="606425" y="649706"/>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lgn="ctr">
              <a:defRPr sz="1600">
                <a:solidFill>
                  <a:schemeClr val="bg1"/>
                </a:solidFill>
                <a:latin typeface="+mn-lt"/>
              </a:defRPr>
            </a:lvl1pPr>
          </a:lstStyle>
          <a:p>
            <a:fld id="{80685691-C40C-48F9-BA67-7156C35A2099}" type="datetime1">
              <a:rPr lang="zh-CN" altLang="en-US" smtClean="0"/>
            </a:fld>
            <a:endParaRPr lang="zh-CN" altLang="en-US"/>
          </a:p>
        </p:txBody>
      </p:sp>
      <p:sp>
        <p:nvSpPr>
          <p:cNvPr id="3" name="页脚占位符 2"/>
          <p:cNvSpPr>
            <a:spLocks noGrp="1"/>
          </p:cNvSpPr>
          <p:nvPr>
            <p:ph type="ftr" sz="quarter" idx="11"/>
          </p:nvPr>
        </p:nvSpPr>
        <p:spPr>
          <a:xfrm>
            <a:off x="2383703" y="4853028"/>
            <a:ext cx="5674590" cy="205740"/>
          </a:xfrm>
        </p:spPr>
        <p:txBody>
          <a:bodyPr/>
          <a:lstStyle>
            <a:lvl1pPr algn="ctr">
              <a:defRPr sz="1600">
                <a:solidFill>
                  <a:schemeClr val="bg1"/>
                </a:solidFill>
                <a:latin typeface="+mn-lt"/>
              </a:defRPr>
            </a:lvl1pPr>
          </a:lstStyle>
          <a:p>
            <a:r>
              <a:rPr lang="zh-CN" altLang="en-US" smtClean="0"/>
              <a:t>软件工程</a:t>
            </a:r>
            <a:endParaRPr lang="zh-CN" altLang="en-US"/>
          </a:p>
        </p:txBody>
      </p:sp>
      <p:sp>
        <p:nvSpPr>
          <p:cNvPr id="4" name="灯片编号占位符 3"/>
          <p:cNvSpPr>
            <a:spLocks noGrp="1"/>
          </p:cNvSpPr>
          <p:nvPr>
            <p:ph type="sldNum" sz="quarter" idx="12"/>
          </p:nvPr>
        </p:nvSpPr>
        <p:spPr/>
        <p:txBody>
          <a:bodyPr/>
          <a:lstStyle>
            <a:lvl1pPr algn="ctr">
              <a:defRPr sz="1600">
                <a:solidFill>
                  <a:schemeClr val="bg1"/>
                </a:solidFill>
                <a:latin typeface="+mn-lt"/>
              </a:defRPr>
            </a:lvl1p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8097" y="925167"/>
            <a:ext cx="7832833" cy="3806854"/>
          </a:xfrm>
          <a:prstGeom prst="rect">
            <a:avLst/>
          </a:prstGeom>
        </p:spPr>
        <p:txBody>
          <a:bodyPr vert="horz" lIns="45720" tIns="45720" rIns="45720" bIns="45720" rtlCol="0">
            <a:normAutofit/>
          </a:body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95CF6EF7-5A18-4729-8B59-F63F9F3C9653}" type="datetime1">
              <a:rPr lang="zh-CN" altLang="en-US" smtClean="0"/>
            </a:fld>
            <a:endParaRPr lang="zh-CN" alt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0000"/>
                    <a:lumOff val="10000"/>
                  </a:schemeClr>
                </a:solidFill>
                <a:latin typeface="+mj-lt"/>
              </a:defRPr>
            </a:lvl1pPr>
          </a:lstStyle>
          <a:p>
            <a:r>
              <a:rPr lang="zh-CN" altLang="en-US" smtClean="0"/>
              <a:t>软件工程</a:t>
            </a:r>
            <a:endParaRPr lang="zh-CN" alt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0000"/>
                    <a:lumOff val="10000"/>
                  </a:schemeClr>
                </a:solidFill>
                <a:latin typeface="+mj-lt"/>
              </a:defRPr>
            </a:lvl1pPr>
          </a:lstStyle>
          <a:p>
            <a:fld id="{F528F39D-B5E5-4CA7-906C-979D5A62978D}" type="slidenum">
              <a:rPr lang="zh-CN" altLang="en-US" smtClean="0"/>
            </a:fld>
            <a:endParaRPr lang="zh-CN" altLang="en-US"/>
          </a:p>
        </p:txBody>
      </p:sp>
      <p:cxnSp>
        <p:nvCxnSpPr>
          <p:cNvPr id="7" name="Straight Connector 6"/>
          <p:cNvCxnSpPr/>
          <p:nvPr/>
        </p:nvCxnSpPr>
        <p:spPr>
          <a:xfrm flipV="1">
            <a:off x="571500" y="61974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6"/>
          <p:cNvSpPr/>
          <p:nvPr userDrawn="1"/>
        </p:nvSpPr>
        <p:spPr>
          <a:xfrm>
            <a:off x="0" y="4647686"/>
            <a:ext cx="9144000" cy="49581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6"/>
          <p:cNvSpPr/>
          <p:nvPr userDrawn="1"/>
        </p:nvSpPr>
        <p:spPr>
          <a:xfrm>
            <a:off x="0" y="-23309"/>
            <a:ext cx="9144000" cy="80343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图片 9"/>
          <p:cNvPicPr>
            <a:picLocks noChangeAspect="1"/>
          </p:cNvPicPr>
          <p:nvPr userDrawn="1"/>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5316" y="-9943"/>
            <a:ext cx="692368" cy="692368"/>
          </a:xfrm>
          <a:prstGeom prst="rect">
            <a:avLst/>
          </a:prstGeom>
        </p:spPr>
      </p:pic>
      <p:sp>
        <p:nvSpPr>
          <p:cNvPr id="2" name="Title Placeholder 1"/>
          <p:cNvSpPr>
            <a:spLocks noGrp="1"/>
          </p:cNvSpPr>
          <p:nvPr>
            <p:ph type="title"/>
          </p:nvPr>
        </p:nvSpPr>
        <p:spPr>
          <a:xfrm>
            <a:off x="1094321" y="0"/>
            <a:ext cx="7763929" cy="82891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p:txStyles>
    <p:titleStyle>
      <a:lvl1pPr algn="l" defTabSz="685800" rtl="0" eaLnBrk="1" latinLnBrk="0" hangingPunct="1">
        <a:lnSpc>
          <a:spcPct val="80000"/>
        </a:lnSpc>
        <a:spcBef>
          <a:spcPct val="0"/>
        </a:spcBef>
        <a:buNone/>
        <a:defRPr sz="2800" b="1" kern="1200" cap="all" spc="75" baseline="0">
          <a:solidFill>
            <a:schemeClr val="bg1"/>
          </a:solidFill>
          <a:latin typeface="+mj-lt"/>
          <a:ea typeface="+mj-ea"/>
          <a:cs typeface="+mj-cs"/>
        </a:defRPr>
      </a:lvl1pPr>
    </p:titleStyle>
    <p:bodyStyle>
      <a:lvl1pPr marL="68580" indent="-431800" algn="just" defTabSz="685800" rtl="0" eaLnBrk="1" latinLnBrk="0" hangingPunct="1">
        <a:lnSpc>
          <a:spcPct val="110000"/>
        </a:lnSpc>
        <a:spcBef>
          <a:spcPts val="1200"/>
        </a:spcBef>
        <a:spcAft>
          <a:spcPts val="0"/>
        </a:spcAft>
        <a:buClr>
          <a:schemeClr val="accent1"/>
        </a:buClr>
        <a:buSzPct val="80000"/>
        <a:buFont typeface="Arial" panose="020B0604020202020204" pitchFamily="34" charset="0"/>
        <a:buChar char="֍"/>
        <a:defRPr sz="2800" kern="1200">
          <a:solidFill>
            <a:schemeClr val="tx2">
              <a:lumMod val="90000"/>
              <a:lumOff val="10000"/>
            </a:schemeClr>
          </a:solidFill>
          <a:latin typeface="+mj-ea"/>
          <a:ea typeface="+mj-ea"/>
          <a:cs typeface="+mn-cs"/>
        </a:defRPr>
      </a:lvl1pPr>
      <a:lvl2pPr marL="720090" indent="-360045" algn="just" defTabSz="685800" rtl="0" eaLnBrk="1" latinLnBrk="0" hangingPunct="1">
        <a:lnSpc>
          <a:spcPct val="110000"/>
        </a:lnSpc>
        <a:spcBef>
          <a:spcPts val="1200"/>
        </a:spcBef>
        <a:spcAft>
          <a:spcPts val="0"/>
        </a:spcAft>
        <a:buClr>
          <a:schemeClr val="accent2"/>
        </a:buClr>
        <a:buFont typeface="Arial" panose="020B0604020202020204" pitchFamily="34" charset="0"/>
        <a:buChar char="→"/>
        <a:defRPr sz="2400" kern="1200">
          <a:solidFill>
            <a:schemeClr val="tx2">
              <a:lumMod val="90000"/>
              <a:lumOff val="10000"/>
            </a:schemeClr>
          </a:solidFill>
          <a:latin typeface="+mj-ea"/>
          <a:ea typeface="+mj-ea"/>
          <a:cs typeface="+mn-cs"/>
        </a:defRPr>
      </a:lvl2pPr>
      <a:lvl3pPr marL="1080135" indent="-288290" algn="just" defTabSz="685800" rtl="0" eaLnBrk="1" latinLnBrk="0" hangingPunct="1">
        <a:lnSpc>
          <a:spcPct val="110000"/>
        </a:lnSpc>
        <a:spcBef>
          <a:spcPts val="1200"/>
        </a:spcBef>
        <a:spcAft>
          <a:spcPts val="0"/>
        </a:spcAft>
        <a:buClr>
          <a:schemeClr val="accent2"/>
        </a:buClr>
        <a:buFont typeface="Wingdings 3" panose="05040102010807070707" pitchFamily="18" charset="2"/>
        <a:buChar char=""/>
        <a:defRPr sz="2000" kern="1200">
          <a:solidFill>
            <a:schemeClr val="tx2">
              <a:lumMod val="90000"/>
              <a:lumOff val="10000"/>
            </a:schemeClr>
          </a:solidFill>
          <a:latin typeface="+mj-ea"/>
          <a:ea typeface="+mj-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6pPr>
      <a:lvl7pPr marL="79565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7pPr>
      <a:lvl8pPr marL="91186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8pPr>
      <a:lvl9pPr marL="102171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notesSlide" Target="../notesSlides/notesSlide29.xml"/><Relationship Id="rId11" Type="http://schemas.openxmlformats.org/officeDocument/2006/relationships/slideLayout" Target="../slideLayouts/slideLayout12.xml"/><Relationship Id="rId10" Type="http://schemas.microsoft.com/office/2007/relationships/diagramDrawing" Target="../diagrams/drawing3.xml"/><Relationship Id="rId1" Type="http://schemas.openxmlformats.org/officeDocument/2006/relationships/diagramData" Target="../diagrams/data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hyperlink" Target="http://detail.zol.com.cn/picture_index_203/index2027381.shtml" TargetMode="Externa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wmf"/></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image" Target="../media/image25.wmf"/></Relationships>
</file>

<file path=ppt/slides/_rels/slide6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oleObject" Target="../embeddings/oleObject2.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w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4.wmf"/></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7.w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38.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oleObject" Target="../embeddings/oleObject3.bin"/></Relationships>
</file>

<file path=ppt/slides/_rels/slide83.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2.xml"/><Relationship Id="rId4" Type="http://schemas.openxmlformats.org/officeDocument/2006/relationships/image" Target="../media/image42.emf"/><Relationship Id="rId3" Type="http://schemas.openxmlformats.org/officeDocument/2006/relationships/oleObject" Target="../embeddings/oleObject4.bin"/><Relationship Id="rId2" Type="http://schemas.openxmlformats.org/officeDocument/2006/relationships/image" Target="../media/image44.jpeg"/><Relationship Id="rId1" Type="http://schemas.openxmlformats.org/officeDocument/2006/relationships/image" Target="../media/image43.png"/></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12.xml"/><Relationship Id="rId3" Type="http://schemas.openxmlformats.org/officeDocument/2006/relationships/image" Target="../media/image42.emf"/><Relationship Id="rId2" Type="http://schemas.openxmlformats.org/officeDocument/2006/relationships/oleObject" Target="../embeddings/oleObject5.bin"/><Relationship Id="rId1" Type="http://schemas.openxmlformats.org/officeDocument/2006/relationships/image" Target="../media/image45.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jpeg"/></Relationships>
</file>

<file path=ppt/slides/_rels/slide86.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2.xml"/><Relationship Id="rId3" Type="http://schemas.openxmlformats.org/officeDocument/2006/relationships/image" Target="../media/image42.emf"/><Relationship Id="rId2" Type="http://schemas.openxmlformats.org/officeDocument/2006/relationships/oleObject" Target="../embeddings/oleObject6.bin"/><Relationship Id="rId1" Type="http://schemas.openxmlformats.org/officeDocument/2006/relationships/image" Target="../media/image47.jpeg"/></Relationships>
</file>

<file path=ppt/slides/_rels/slide87.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12.xml"/><Relationship Id="rId3" Type="http://schemas.openxmlformats.org/officeDocument/2006/relationships/image" Target="../media/image42.emf"/><Relationship Id="rId2" Type="http://schemas.openxmlformats.org/officeDocument/2006/relationships/oleObject" Target="../embeddings/oleObject7.bin"/><Relationship Id="rId1" Type="http://schemas.openxmlformats.org/officeDocument/2006/relationships/image" Target="../media/image48.jpeg"/></Relationships>
</file>

<file path=ppt/slides/_rels/slide88.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12.xml"/><Relationship Id="rId3" Type="http://schemas.openxmlformats.org/officeDocument/2006/relationships/image" Target="../media/image42.emf"/><Relationship Id="rId2" Type="http://schemas.openxmlformats.org/officeDocument/2006/relationships/oleObject" Target="../embeddings/oleObject8.bin"/><Relationship Id="rId1" Type="http://schemas.openxmlformats.org/officeDocument/2006/relationships/image" Target="../media/image49.jpeg"/></Relationships>
</file>

<file path=ppt/slides/_rels/slide89.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2.xml"/><Relationship Id="rId3" Type="http://schemas.openxmlformats.org/officeDocument/2006/relationships/image" Target="../media/image42.emf"/><Relationship Id="rId2" Type="http://schemas.openxmlformats.org/officeDocument/2006/relationships/oleObject" Target="../embeddings/oleObject9.bin"/><Relationship Id="rId1"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2.xml"/><Relationship Id="rId2" Type="http://schemas.openxmlformats.org/officeDocument/2006/relationships/image" Target="../media/image42.emf"/><Relationship Id="rId1" Type="http://schemas.openxmlformats.org/officeDocument/2006/relationships/oleObject" Target="../embeddings/oleObject10.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75645" y="987551"/>
            <a:ext cx="8582606" cy="2468645"/>
          </a:xfrm>
        </p:spPr>
        <p:txBody>
          <a:bodyPr>
            <a:normAutofit/>
          </a:bodyPr>
          <a:lstStyle/>
          <a:p>
            <a:pPr>
              <a:lnSpc>
                <a:spcPct val="100000"/>
              </a:lnSpc>
              <a:spcBef>
                <a:spcPts val="3600"/>
              </a:spcBef>
              <a:spcAft>
                <a:spcPts val="3600"/>
              </a:spcAft>
            </a:pPr>
            <a:r>
              <a:rPr lang="zh-CN" altLang="en-US" sz="4800" dirty="0">
                <a:solidFill>
                  <a:schemeClr val="bg1"/>
                </a:solidFill>
              </a:rPr>
              <a:t>软件工程</a:t>
            </a:r>
            <a:br>
              <a:rPr lang="en-US" altLang="zh-CN" sz="4800" dirty="0">
                <a:solidFill>
                  <a:schemeClr val="bg1"/>
                </a:solidFill>
              </a:rPr>
            </a:br>
            <a:r>
              <a:rPr lang="en-US" altLang="zh-CN" sz="3200" u="sng" cap="none" dirty="0" smtClean="0">
                <a:solidFill>
                  <a:schemeClr val="bg1"/>
                </a:solidFill>
                <a:effectLst>
                  <a:outerShdw blurRad="38100" dist="38100" dir="2700000" algn="tl">
                    <a:srgbClr val="000000">
                      <a:alpha val="43137"/>
                    </a:srgbClr>
                  </a:outerShdw>
                </a:effectLst>
                <a:ea typeface="华文中宋" panose="02010600040101010101" pitchFamily="2" charset="-122"/>
              </a:rPr>
              <a:t>Software  Engineering</a:t>
            </a:r>
            <a:endParaRPr lang="en-US" altLang="zh-CN" sz="3200" u="sng" cap="none" dirty="0" smtClean="0">
              <a:solidFill>
                <a:schemeClr val="bg1"/>
              </a:solidFill>
              <a:effectLst>
                <a:outerShdw blurRad="38100" dist="38100" dir="2700000" algn="tl">
                  <a:srgbClr val="000000">
                    <a:alpha val="43137"/>
                  </a:srgbClr>
                </a:outerShdw>
              </a:effectLst>
              <a:ea typeface="华文中宋" panose="02010600040101010101" pitchFamily="2" charset="-122"/>
            </a:endParaRPr>
          </a:p>
        </p:txBody>
      </p:sp>
      <p:sp>
        <p:nvSpPr>
          <p:cNvPr id="3" name="副标题 2"/>
          <p:cNvSpPr>
            <a:spLocks noGrp="1"/>
          </p:cNvSpPr>
          <p:nvPr>
            <p:ph type="subTitle" idx="1"/>
          </p:nvPr>
        </p:nvSpPr>
        <p:spPr>
          <a:xfrm>
            <a:off x="1958907" y="3620351"/>
            <a:ext cx="6899344" cy="1380882"/>
          </a:xfrm>
        </p:spPr>
        <p:txBody>
          <a:bodyPr>
            <a:normAutofit/>
          </a:bodyPr>
          <a:lstStyle/>
          <a:p>
            <a:r>
              <a:rPr lang="zh-CN" altLang="en-US" sz="1800" dirty="0">
                <a:latin typeface="+mj-ea"/>
                <a:ea typeface="+mj-ea"/>
              </a:rPr>
              <a:t>          </a:t>
            </a:r>
            <a:r>
              <a:rPr lang="zh-CN" altLang="en-US" sz="1800" dirty="0" smtClean="0">
                <a:latin typeface="+mj-ea"/>
                <a:ea typeface="+mj-ea"/>
              </a:rPr>
              <a:t>河南大学软件学院                                          王强</a:t>
            </a:r>
            <a:endParaRPr lang="zh-CN" altLang="en-US" sz="1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本次</a:t>
            </a:r>
            <a:r>
              <a:rPr lang="zh-CN" altLang="en-US" dirty="0" smtClean="0"/>
              <a:t>课程</a:t>
            </a:r>
            <a:r>
              <a:rPr lang="zh-CN" altLang="en-US" b="1" dirty="0" smtClean="0"/>
              <a:t>速递</a:t>
            </a:r>
            <a:endParaRPr lang="zh-CN" altLang="en-US" b="1" dirty="0"/>
          </a:p>
        </p:txBody>
      </p:sp>
      <p:sp>
        <p:nvSpPr>
          <p:cNvPr id="3" name="内容占位符 2"/>
          <p:cNvSpPr>
            <a:spLocks noGrp="1"/>
          </p:cNvSpPr>
          <p:nvPr>
            <p:ph idx="1"/>
          </p:nvPr>
        </p:nvSpPr>
        <p:spPr>
          <a:xfrm>
            <a:off x="979714" y="1033153"/>
            <a:ext cx="7878536" cy="3698868"/>
          </a:xfrm>
        </p:spPr>
        <p:txBody>
          <a:bodyPr>
            <a:normAutofit/>
          </a:bodyPr>
          <a:lstStyle/>
          <a:p>
            <a:pPr marL="0" indent="0">
              <a:lnSpc>
                <a:spcPct val="120000"/>
              </a:lnSpc>
              <a:buNone/>
            </a:pPr>
            <a:r>
              <a:rPr lang="zh-CN" altLang="en-US" dirty="0" smtClean="0">
                <a:solidFill>
                  <a:schemeClr val="tx2">
                    <a:lumMod val="90000"/>
                    <a:lumOff val="10000"/>
                  </a:schemeClr>
                </a:solidFill>
                <a:latin typeface="+mj-ea"/>
                <a:ea typeface="+mj-ea"/>
              </a:rPr>
              <a:t>第</a:t>
            </a:r>
            <a:r>
              <a:rPr lang="en-US" altLang="zh-CN" dirty="0" smtClean="0">
                <a:solidFill>
                  <a:schemeClr val="tx2">
                    <a:lumMod val="90000"/>
                    <a:lumOff val="10000"/>
                  </a:schemeClr>
                </a:solidFill>
                <a:latin typeface="+mj-ea"/>
                <a:ea typeface="+mj-ea"/>
              </a:rPr>
              <a:t>2</a:t>
            </a:r>
            <a:r>
              <a:rPr lang="zh-CN" altLang="en-US" dirty="0" smtClean="0">
                <a:solidFill>
                  <a:schemeClr val="tx2">
                    <a:lumMod val="90000"/>
                    <a:lumOff val="10000"/>
                  </a:schemeClr>
                </a:solidFill>
                <a:latin typeface="+mj-ea"/>
                <a:ea typeface="+mj-ea"/>
              </a:rPr>
              <a:t>章</a:t>
            </a:r>
            <a:r>
              <a:rPr lang="en-US" altLang="zh-CN" dirty="0" smtClean="0">
                <a:solidFill>
                  <a:schemeClr val="tx2">
                    <a:lumMod val="90000"/>
                    <a:lumOff val="10000"/>
                  </a:schemeClr>
                </a:solidFill>
                <a:latin typeface="+mj-ea"/>
                <a:ea typeface="+mj-ea"/>
              </a:rPr>
              <a:t> </a:t>
            </a:r>
            <a:r>
              <a:rPr lang="zh-CN" altLang="en-US" dirty="0" smtClean="0">
                <a:solidFill>
                  <a:schemeClr val="tx2">
                    <a:lumMod val="90000"/>
                    <a:lumOff val="10000"/>
                  </a:schemeClr>
                </a:solidFill>
                <a:latin typeface="+mj-ea"/>
                <a:ea typeface="+mj-ea"/>
              </a:rPr>
              <a:t>可行性研究</a:t>
            </a:r>
            <a:endParaRPr lang="en-US" altLang="zh-CN" dirty="0" smtClean="0">
              <a:solidFill>
                <a:schemeClr val="tx2">
                  <a:lumMod val="90000"/>
                  <a:lumOff val="10000"/>
                </a:schemeClr>
              </a:solidFill>
              <a:latin typeface="+mj-ea"/>
              <a:ea typeface="+mj-ea"/>
            </a:endParaRPr>
          </a:p>
          <a:p>
            <a:pPr marL="610235" lvl="2" indent="-342900">
              <a:lnSpc>
                <a:spcPct val="120000"/>
              </a:lnSpc>
            </a:pPr>
            <a:r>
              <a:rPr lang="zh-CN" altLang="en-US" sz="2400" dirty="0" smtClean="0">
                <a:latin typeface="+mj-ea"/>
                <a:ea typeface="+mj-ea"/>
              </a:rPr>
              <a:t>工作内容</a:t>
            </a:r>
            <a:endParaRPr lang="en-US" altLang="zh-CN" sz="2400" dirty="0" smtClean="0">
              <a:latin typeface="+mj-ea"/>
              <a:ea typeface="+mj-ea"/>
            </a:endParaRPr>
          </a:p>
          <a:p>
            <a:pPr marL="0" lvl="1" indent="-92710">
              <a:lnSpc>
                <a:spcPct val="120000"/>
              </a:lnSpc>
              <a:buNone/>
            </a:pPr>
            <a:r>
              <a:rPr lang="en-US" altLang="zh-CN" sz="2800" dirty="0" smtClean="0"/>
              <a:t>UML</a:t>
            </a:r>
            <a:r>
              <a:rPr lang="zh-CN" altLang="en-US" sz="2800" dirty="0" smtClean="0"/>
              <a:t>概述</a:t>
            </a:r>
            <a:endParaRPr lang="en-US" altLang="zh-CN" sz="2800" dirty="0" smtClean="0">
              <a:latin typeface="+mj-ea"/>
            </a:endParaRPr>
          </a:p>
          <a:p>
            <a:pPr marL="610235" lvl="2" indent="-342900">
              <a:lnSpc>
                <a:spcPct val="120000"/>
              </a:lnSpc>
            </a:pPr>
            <a:r>
              <a:rPr lang="en-US" altLang="zh-CN" sz="2400" dirty="0" smtClean="0"/>
              <a:t>UML</a:t>
            </a:r>
            <a:r>
              <a:rPr lang="zh-CN" altLang="en-US" sz="2400" dirty="0" smtClean="0"/>
              <a:t>的作用</a:t>
            </a:r>
            <a:endParaRPr lang="en-US" altLang="zh-CN" sz="2400" dirty="0" smtClean="0"/>
          </a:p>
          <a:p>
            <a:pPr marL="610235" lvl="2" indent="-342900">
              <a:lnSpc>
                <a:spcPct val="120000"/>
              </a:lnSpc>
            </a:pPr>
            <a:r>
              <a:rPr lang="zh-CN" altLang="en-US" sz="2400" dirty="0" smtClean="0">
                <a:solidFill>
                  <a:schemeClr val="tx2">
                    <a:lumMod val="90000"/>
                    <a:lumOff val="10000"/>
                  </a:schemeClr>
                </a:solidFill>
                <a:latin typeface="+mj-ea"/>
                <a:ea typeface="+mj-ea"/>
              </a:rPr>
              <a:t>常用的</a:t>
            </a:r>
            <a:r>
              <a:rPr lang="en-US" altLang="zh-CN" sz="2400" dirty="0" smtClean="0">
                <a:solidFill>
                  <a:schemeClr val="tx2">
                    <a:lumMod val="90000"/>
                    <a:lumOff val="10000"/>
                  </a:schemeClr>
                </a:solidFill>
                <a:latin typeface="+mj-ea"/>
                <a:ea typeface="+mj-ea"/>
              </a:rPr>
              <a:t>UML</a:t>
            </a:r>
            <a:r>
              <a:rPr lang="zh-CN" altLang="en-US" sz="2400" dirty="0" smtClean="0">
                <a:solidFill>
                  <a:schemeClr val="tx2">
                    <a:lumMod val="90000"/>
                    <a:lumOff val="10000"/>
                  </a:schemeClr>
                </a:solidFill>
                <a:latin typeface="+mj-ea"/>
                <a:ea typeface="+mj-ea"/>
              </a:rPr>
              <a:t>图</a:t>
            </a:r>
            <a:endParaRPr lang="zh-CN" altLang="en-US" sz="2400" dirty="0">
              <a:solidFill>
                <a:schemeClr val="tx2">
                  <a:lumMod val="90000"/>
                  <a:lumOff val="10000"/>
                </a:schemeClr>
              </a:solidFill>
              <a:latin typeface="+mj-ea"/>
              <a:ea typeface="+mj-ea"/>
            </a:endParaRPr>
          </a:p>
        </p:txBody>
      </p:sp>
      <p:sp>
        <p:nvSpPr>
          <p:cNvPr id="7" name="日期占位符 6"/>
          <p:cNvSpPr>
            <a:spLocks noGrp="1"/>
          </p:cNvSpPr>
          <p:nvPr>
            <p:ph type="dt" sz="half" idx="10"/>
          </p:nvPr>
        </p:nvSpPr>
        <p:spPr/>
        <p:txBody>
          <a:bodyPr/>
          <a:lstStyle/>
          <a:p>
            <a:fld id="{4ABE22CF-6CD7-4C9C-9D56-13A4BF031FAB}" type="datetime1">
              <a:rPr lang="zh-CN" altLang="en-US" smtClean="0"/>
            </a:fld>
            <a:endParaRPr lang="zh-CN" altLang="en-US"/>
          </a:p>
        </p:txBody>
      </p:sp>
      <p:sp>
        <p:nvSpPr>
          <p:cNvPr id="8" name="页脚占位符 7"/>
          <p:cNvSpPr>
            <a:spLocks noGrp="1"/>
          </p:cNvSpPr>
          <p:nvPr>
            <p:ph type="ftr" sz="quarter" idx="11"/>
          </p:nvPr>
        </p:nvSpPr>
        <p:spPr/>
        <p:txBody>
          <a:bodyPr/>
          <a:lstStyle/>
          <a:p>
            <a:r>
              <a:rPr lang="zh-CN" altLang="en-US" dirty="0"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E09939-6ECF-4573-86AB-10C83AEACC84}"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fld>
            <a:endParaRPr lang="zh-CN" altLang="en-US"/>
          </a:p>
        </p:txBody>
      </p:sp>
      <p:sp>
        <p:nvSpPr>
          <p:cNvPr id="5" name="椭圆 4"/>
          <p:cNvSpPr/>
          <p:nvPr/>
        </p:nvSpPr>
        <p:spPr>
          <a:xfrm>
            <a:off x="4141082" y="1638634"/>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文本框 25"/>
          <p:cNvSpPr txBox="1">
            <a:spLocks noChangeArrowheads="1"/>
          </p:cNvSpPr>
          <p:nvPr/>
        </p:nvSpPr>
        <p:spPr bwMode="auto">
          <a:xfrm>
            <a:off x="3474221" y="1568573"/>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rPr>
              <a:t>01</a:t>
            </a:r>
            <a:endParaRPr lang="zh-CN" altLang="en-US"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文本框 6"/>
          <p:cNvSpPr txBox="1"/>
          <p:nvPr/>
        </p:nvSpPr>
        <p:spPr>
          <a:xfrm>
            <a:off x="4432830" y="1568573"/>
            <a:ext cx="3083937" cy="369332"/>
          </a:xfrm>
          <a:prstGeom prst="rect">
            <a:avLst/>
          </a:prstGeom>
          <a:noFill/>
        </p:spPr>
        <p:txBody>
          <a:bodyPr wrap="square" lIns="0" tIns="0" rIns="0" bIns="0">
            <a:spAutoFit/>
          </a:bodyPr>
          <a:lstStyle/>
          <a:p>
            <a:pPr>
              <a:defRPr/>
            </a:pPr>
            <a:r>
              <a:rPr lang="zh-CN" altLang="en-US" sz="2400" dirty="0" smtClean="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软件定义阶段</a:t>
            </a:r>
            <a:endParaRPr lang="zh-CN" altLang="en-US" sz="24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4141082" y="2122367"/>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28"/>
          <p:cNvSpPr txBox="1">
            <a:spLocks noChangeArrowheads="1"/>
          </p:cNvSpPr>
          <p:nvPr/>
        </p:nvSpPr>
        <p:spPr bwMode="auto">
          <a:xfrm>
            <a:off x="3474221" y="2052306"/>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0" name="文本框 9"/>
          <p:cNvSpPr txBox="1"/>
          <p:nvPr/>
        </p:nvSpPr>
        <p:spPr>
          <a:xfrm>
            <a:off x="4432830" y="2052306"/>
            <a:ext cx="3083937"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业务建模</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nvSpPr>
        <p:spPr>
          <a:xfrm>
            <a:off x="4141082" y="2606100"/>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文本框 30"/>
          <p:cNvSpPr txBox="1">
            <a:spLocks noChangeArrowheads="1"/>
          </p:cNvSpPr>
          <p:nvPr/>
        </p:nvSpPr>
        <p:spPr bwMode="auto">
          <a:xfrm>
            <a:off x="3474221" y="2536039"/>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rPr>
              <a:t>03</a:t>
            </a:r>
            <a:endParaRPr lang="zh-CN" altLang="en-US"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13" name="文本框 12"/>
          <p:cNvSpPr txBox="1"/>
          <p:nvPr/>
        </p:nvSpPr>
        <p:spPr>
          <a:xfrm>
            <a:off x="4432830" y="2536039"/>
            <a:ext cx="3083937" cy="369332"/>
          </a:xfrm>
          <a:prstGeom prst="rect">
            <a:avLst/>
          </a:prstGeom>
          <a:noFill/>
        </p:spPr>
        <p:txBody>
          <a:bodyPr wrap="square" lIns="0" tIns="0" rIns="0" bIns="0">
            <a:spAutoFit/>
          </a:bodyPr>
          <a:lstStyle/>
          <a:p>
            <a:pPr>
              <a:defRPr/>
            </a:pPr>
            <a:r>
              <a:rPr lang="zh-CN" altLang="en-US" sz="2400" dirty="0" smtClean="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问题定义工作的内容</a:t>
            </a:r>
            <a:endParaRPr lang="zh-CN" altLang="en-US" sz="2400" dirty="0">
              <a:solidFill>
                <a:schemeClr val="accent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a:off x="4141082" y="3089833"/>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 name="文本框 32"/>
          <p:cNvSpPr txBox="1">
            <a:spLocks noChangeArrowheads="1"/>
          </p:cNvSpPr>
          <p:nvPr/>
        </p:nvSpPr>
        <p:spPr bwMode="auto">
          <a:xfrm>
            <a:off x="3474221" y="3019772"/>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6" name="文本框 15"/>
          <p:cNvSpPr txBox="1"/>
          <p:nvPr/>
        </p:nvSpPr>
        <p:spPr>
          <a:xfrm>
            <a:off x="4432830" y="3019772"/>
            <a:ext cx="3663271" cy="369332"/>
          </a:xfrm>
          <a:prstGeom prst="rect">
            <a:avLst/>
          </a:prstGeom>
          <a:noFill/>
        </p:spPr>
        <p:txBody>
          <a:bodyPr wrap="square" lIns="0" tIns="0" rIns="0" bIns="0">
            <a:spAutoFit/>
          </a:bodyPr>
          <a:lstStyle/>
          <a:p>
            <a:pPr>
              <a:defRPr/>
            </a:pPr>
            <a:r>
              <a:rPr lang="zh-CN" altLang="en-US" sz="24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可行性研究工作的内容</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itle 1"/>
          <p:cNvSpPr txBox="1"/>
          <p:nvPr/>
        </p:nvSpPr>
        <p:spPr>
          <a:xfrm>
            <a:off x="1143000" y="83636"/>
            <a:ext cx="7552030" cy="656340"/>
          </a:xfrm>
          <a:prstGeom prst="rect">
            <a:avLst/>
          </a:prstGeom>
        </p:spPr>
        <p:txBody>
          <a:bodyPr vert="horz" lIns="91440" tIns="45720" rIns="91440" bIns="45720" rtlCol="0" anchor="ctr">
            <a:normAutofit/>
          </a:bodyPr>
          <a:lstStyle>
            <a:lvl1pPr algn="r" defTabSz="685800" rtl="0" eaLnBrk="1" latinLnBrk="0" hangingPunct="1">
              <a:lnSpc>
                <a:spcPct val="80000"/>
              </a:lnSpc>
              <a:spcBef>
                <a:spcPct val="0"/>
              </a:spcBef>
              <a:buNone/>
              <a:defRPr sz="3750" b="1" kern="1200" cap="all" spc="150" baseline="0">
                <a:solidFill>
                  <a:schemeClr val="bg1"/>
                </a:solidFill>
                <a:latin typeface="+mj-lt"/>
                <a:ea typeface="+mj-ea"/>
                <a:cs typeface="+mj-cs"/>
              </a:defRPr>
            </a:lvl1pPr>
          </a:lstStyle>
          <a:p>
            <a:pPr algn="l"/>
            <a:r>
              <a:rPr lang="zh-CN" altLang="en-US" sz="2800" dirty="0" smtClean="0"/>
              <a:t>第</a:t>
            </a:r>
            <a:r>
              <a:rPr lang="en-US" altLang="zh-CN" sz="2800" dirty="0" smtClean="0"/>
              <a:t>2</a:t>
            </a:r>
            <a:r>
              <a:rPr lang="zh-CN" altLang="en-US" sz="2800" dirty="0" smtClean="0"/>
              <a:t>章 可行性研究</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a:t>软件开发第一</a:t>
            </a:r>
            <a:r>
              <a:rPr lang="zh-CN" altLang="en-US" dirty="0" smtClean="0"/>
              <a:t>阶段</a:t>
            </a:r>
            <a:endParaRPr lang="zh-CN" altLang="en-US" dirty="0"/>
          </a:p>
        </p:txBody>
      </p:sp>
      <p:sp>
        <p:nvSpPr>
          <p:cNvPr id="6" name="内容占位符 5"/>
          <p:cNvSpPr>
            <a:spLocks noGrp="1"/>
          </p:cNvSpPr>
          <p:nvPr>
            <p:ph idx="1"/>
          </p:nvPr>
        </p:nvSpPr>
        <p:spPr/>
        <p:txBody>
          <a:bodyPr>
            <a:normAutofit/>
          </a:bodyPr>
          <a:lstStyle/>
          <a:p>
            <a:r>
              <a:rPr lang="zh-CN" altLang="en-US" sz="2400" dirty="0"/>
              <a:t>软件</a:t>
            </a:r>
            <a:r>
              <a:rPr lang="zh-CN" altLang="en-US" sz="2400" dirty="0" smtClean="0"/>
              <a:t>计划阶段是</a:t>
            </a:r>
            <a:r>
              <a:rPr lang="zh-CN" altLang="en-US" sz="2400" dirty="0"/>
              <a:t>基本软件生命周期的第一</a:t>
            </a:r>
            <a:r>
              <a:rPr lang="zh-CN" altLang="en-US" sz="2400" dirty="0" smtClean="0"/>
              <a:t>阶段。</a:t>
            </a:r>
            <a:endParaRPr lang="zh-CN" altLang="en-US" sz="2400"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9" name="图片 8"/>
          <p:cNvPicPr>
            <a:picLocks noChangeAspect="1"/>
          </p:cNvPicPr>
          <p:nvPr/>
        </p:nvPicPr>
        <p:blipFill>
          <a:blip r:embed="rId1">
            <a:clrChange>
              <a:clrFrom>
                <a:srgbClr val="FFFFFF"/>
              </a:clrFrom>
              <a:clrTo>
                <a:srgbClr val="FFFFFF">
                  <a:alpha val="0"/>
                </a:srgbClr>
              </a:clrTo>
            </a:clrChange>
          </a:blip>
          <a:stretch>
            <a:fillRect/>
          </a:stretch>
        </p:blipFill>
        <p:spPr>
          <a:xfrm>
            <a:off x="1676664" y="1472101"/>
            <a:ext cx="5768677" cy="3023699"/>
          </a:xfrm>
          <a:prstGeom prst="rect">
            <a:avLst/>
          </a:prstGeom>
        </p:spPr>
      </p:pic>
      <p:sp>
        <p:nvSpPr>
          <p:cNvPr id="4" name="日期占位符 3"/>
          <p:cNvSpPr>
            <a:spLocks noGrp="1"/>
          </p:cNvSpPr>
          <p:nvPr>
            <p:ph type="dt" sz="half" idx="10"/>
          </p:nvPr>
        </p:nvSpPr>
        <p:spPr/>
        <p:txBody>
          <a:bodyPr/>
          <a:lstStyle/>
          <a:p>
            <a:fld id="{07B567B4-7E49-48D8-82AB-28718E612AA6}"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idx="4294967295"/>
          </p:nvPr>
        </p:nvSpPr>
        <p:spPr>
          <a:xfrm>
            <a:off x="1132115" y="0"/>
            <a:ext cx="8011886" cy="828675"/>
          </a:xfrm>
        </p:spPr>
        <p:txBody>
          <a:bodyPr/>
          <a:lstStyle/>
          <a:p>
            <a:r>
              <a:rPr lang="zh-CN" altLang="en-US" dirty="0" smtClean="0"/>
              <a:t>软件计划阶段的工作</a:t>
            </a:r>
            <a:endParaRPr lang="zh-CN" altLang="en-US" dirty="0"/>
          </a:p>
        </p:txBody>
      </p:sp>
      <p:pic>
        <p:nvPicPr>
          <p:cNvPr id="3" name="图片 2"/>
          <p:cNvPicPr>
            <a:picLocks noChangeAspect="1"/>
          </p:cNvPicPr>
          <p:nvPr/>
        </p:nvPicPr>
        <p:blipFill rotWithShape="1">
          <a:blip r:embed="rId1">
            <a:clrChange>
              <a:clrFrom>
                <a:srgbClr val="FFFFFF"/>
              </a:clrFrom>
              <a:clrTo>
                <a:srgbClr val="FFFFFF">
                  <a:alpha val="0"/>
                </a:srgbClr>
              </a:clrTo>
            </a:clrChange>
          </a:blip>
          <a:srcRect b="16223"/>
          <a:stretch>
            <a:fillRect/>
          </a:stretch>
        </p:blipFill>
        <p:spPr>
          <a:xfrm>
            <a:off x="1012372" y="634590"/>
            <a:ext cx="6792685" cy="4089812"/>
          </a:xfrm>
          <a:prstGeom prst="rect">
            <a:avLst/>
          </a:prstGeom>
        </p:spPr>
      </p:pic>
      <p:sp>
        <p:nvSpPr>
          <p:cNvPr id="6" name="文本框 5"/>
          <p:cNvSpPr txBox="1"/>
          <p:nvPr/>
        </p:nvSpPr>
        <p:spPr>
          <a:xfrm>
            <a:off x="6604101" y="4065656"/>
            <a:ext cx="954107" cy="400110"/>
          </a:xfrm>
          <a:prstGeom prst="borderCallout1">
            <a:avLst>
              <a:gd name="adj1" fmla="val -1216"/>
              <a:gd name="adj2" fmla="val 74054"/>
              <a:gd name="adj3" fmla="val 119726"/>
              <a:gd name="adj4" fmla="val -71427"/>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sz="2000" b="1" dirty="0">
                <a:latin typeface="+mj-ea"/>
                <a:ea typeface="+mj-ea"/>
              </a:rPr>
              <a:t>里程碑</a:t>
            </a:r>
            <a:endParaRPr lang="zh-CN" altLang="en-US" sz="2000" b="1" dirty="0">
              <a:latin typeface="+mj-ea"/>
              <a:ea typeface="+mj-ea"/>
            </a:endParaRPr>
          </a:p>
        </p:txBody>
      </p:sp>
      <p:sp>
        <p:nvSpPr>
          <p:cNvPr id="10" name="日期占位符 9"/>
          <p:cNvSpPr>
            <a:spLocks noGrp="1"/>
          </p:cNvSpPr>
          <p:nvPr>
            <p:ph type="dt" sz="half" idx="10"/>
          </p:nvPr>
        </p:nvSpPr>
        <p:spPr/>
        <p:txBody>
          <a:bodyPr/>
          <a:lstStyle/>
          <a:p>
            <a:fld id="{9C47C3AF-74C3-44FD-B021-22D042CFC7CE}" type="datetime1">
              <a:rPr lang="zh-CN" altLang="en-US" smtClean="0"/>
            </a:fld>
            <a:endParaRPr lang="zh-CN" altLang="en-US"/>
          </a:p>
        </p:txBody>
      </p:sp>
      <p:sp>
        <p:nvSpPr>
          <p:cNvPr id="11" name="页脚占位符 10"/>
          <p:cNvSpPr>
            <a:spLocks noGrp="1"/>
          </p:cNvSpPr>
          <p:nvPr>
            <p:ph type="ftr" sz="quarter" idx="11"/>
          </p:nvPr>
        </p:nvSpPr>
        <p:spPr/>
        <p:txBody>
          <a:bodyPr/>
          <a:lstStyle/>
          <a:p>
            <a:r>
              <a:rPr lang="zh-CN" altLang="en-US" smtClean="0"/>
              <a:t>软件工程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什么是业务建模</a:t>
            </a:r>
            <a:endParaRPr lang="zh-CN" altLang="en-US" dirty="0"/>
          </a:p>
        </p:txBody>
      </p:sp>
      <p:sp>
        <p:nvSpPr>
          <p:cNvPr id="6" name="内容占位符 5"/>
          <p:cNvSpPr>
            <a:spLocks noGrp="1"/>
          </p:cNvSpPr>
          <p:nvPr>
            <p:ph idx="1"/>
          </p:nvPr>
        </p:nvSpPr>
        <p:spPr>
          <a:xfrm>
            <a:off x="768097" y="925284"/>
            <a:ext cx="7832833" cy="3712029"/>
          </a:xfrm>
        </p:spPr>
        <p:txBody>
          <a:bodyPr>
            <a:noAutofit/>
          </a:bodyPr>
          <a:lstStyle/>
          <a:p>
            <a:pPr marL="342900" indent="-342900"/>
            <a:r>
              <a:rPr kumimoji="1" lang="zh-CN" altLang="en-US" sz="2200" dirty="0"/>
              <a:t>在需求工程中，需求的层次分为</a:t>
            </a:r>
            <a:r>
              <a:rPr kumimoji="1" lang="zh-CN" altLang="en-US" sz="2200" b="1" dirty="0">
                <a:solidFill>
                  <a:schemeClr val="accent2"/>
                </a:solidFill>
              </a:rPr>
              <a:t>业务需求</a:t>
            </a:r>
            <a:r>
              <a:rPr kumimoji="1" lang="en-US" altLang="zh-CN" sz="2200" dirty="0"/>
              <a:t>(</a:t>
            </a:r>
            <a:r>
              <a:rPr kumimoji="1" lang="zh-CN" altLang="en-US" sz="2200" dirty="0"/>
              <a:t>商务层面</a:t>
            </a:r>
            <a:r>
              <a:rPr kumimoji="1" lang="en-US" altLang="zh-CN" sz="2200" dirty="0"/>
              <a:t>)</a:t>
            </a:r>
            <a:r>
              <a:rPr kumimoji="1" lang="zh-CN" altLang="en-US" sz="2200" dirty="0"/>
              <a:t>、</a:t>
            </a:r>
            <a:r>
              <a:rPr kumimoji="1" lang="zh-CN" altLang="en-US" sz="2200" b="1" dirty="0">
                <a:solidFill>
                  <a:schemeClr val="accent2"/>
                </a:solidFill>
              </a:rPr>
              <a:t>用户需求</a:t>
            </a:r>
            <a:r>
              <a:rPr kumimoji="1" lang="en-US" altLang="zh-CN" sz="2200" dirty="0"/>
              <a:t>(</a:t>
            </a:r>
            <a:r>
              <a:rPr kumimoji="1" lang="zh-CN" altLang="en-US" sz="2200" dirty="0"/>
              <a:t>终端用户</a:t>
            </a:r>
            <a:r>
              <a:rPr kumimoji="1" lang="en-US" altLang="zh-CN" sz="2200" dirty="0"/>
              <a:t>)</a:t>
            </a:r>
            <a:r>
              <a:rPr kumimoji="1" lang="zh-CN" altLang="en-US" sz="2200" dirty="0"/>
              <a:t>和</a:t>
            </a:r>
            <a:r>
              <a:rPr kumimoji="1" lang="zh-CN" altLang="en-US" sz="2200" b="1" dirty="0">
                <a:solidFill>
                  <a:schemeClr val="accent2"/>
                </a:solidFill>
              </a:rPr>
              <a:t>功能需求</a:t>
            </a:r>
            <a:r>
              <a:rPr kumimoji="1" lang="en-US" altLang="zh-CN" sz="2200" dirty="0"/>
              <a:t>(</a:t>
            </a:r>
            <a:r>
              <a:rPr kumimoji="1" lang="zh-CN" altLang="en-US" sz="2200" dirty="0"/>
              <a:t>设计层面</a:t>
            </a:r>
            <a:r>
              <a:rPr kumimoji="1" lang="en-US" altLang="zh-CN" sz="2200" dirty="0"/>
              <a:t>)</a:t>
            </a:r>
            <a:r>
              <a:rPr kumimoji="1" lang="zh-CN" altLang="en-US" sz="2200" dirty="0"/>
              <a:t>。</a:t>
            </a:r>
            <a:endParaRPr kumimoji="1" lang="en-US" altLang="zh-CN" sz="2200" dirty="0"/>
          </a:p>
          <a:p>
            <a:pPr marL="342900" indent="-342900"/>
            <a:r>
              <a:rPr kumimoji="1" lang="zh-CN" altLang="en-US" sz="2200" dirty="0"/>
              <a:t>在</a:t>
            </a:r>
            <a:r>
              <a:rPr kumimoji="1" lang="en-US" altLang="zh-CN" sz="2200" dirty="0"/>
              <a:t>RUP</a:t>
            </a:r>
            <a:r>
              <a:rPr kumimoji="1" lang="zh-CN" altLang="en-US" sz="2200" dirty="0"/>
              <a:t>过程模型中的“初始阶段”，主要活动是建立“商业模型</a:t>
            </a:r>
            <a:r>
              <a:rPr kumimoji="1" lang="en-US" altLang="zh-CN" sz="2200" dirty="0"/>
              <a:t>(Business Model)”</a:t>
            </a:r>
            <a:r>
              <a:rPr kumimoji="1" lang="zh-CN" altLang="en-US" sz="2200" dirty="0"/>
              <a:t>，商业建模是针对整个企业的或企业部分业务的</a:t>
            </a:r>
            <a:r>
              <a:rPr kumimoji="1" lang="zh-CN" altLang="en-US" sz="2200" dirty="0" smtClean="0"/>
              <a:t>，也</a:t>
            </a:r>
            <a:r>
              <a:rPr kumimoji="1" lang="zh-CN" altLang="en-US" sz="2200" dirty="0"/>
              <a:t>可称“企业建模”或“业务建模”</a:t>
            </a:r>
            <a:r>
              <a:rPr kumimoji="1" lang="zh-CN" altLang="en-US" sz="2200" dirty="0" smtClean="0"/>
              <a:t>。</a:t>
            </a:r>
            <a:r>
              <a:rPr lang="zh-CN" altLang="en-US" sz="2200" dirty="0"/>
              <a:t>业务建模是分析软件要实行的部分在企业中的地位、关系和功能</a:t>
            </a:r>
            <a:r>
              <a:rPr lang="zh-CN" altLang="en-US" sz="2200" dirty="0" smtClean="0"/>
              <a:t>。</a:t>
            </a:r>
            <a:r>
              <a:rPr kumimoji="1" lang="zh-CN" altLang="en-US" sz="2200" dirty="0" smtClean="0"/>
              <a:t> </a:t>
            </a:r>
            <a:endParaRPr kumimoji="1" lang="zh-CN" altLang="en-US" sz="2200" dirty="0"/>
          </a:p>
          <a:p>
            <a:pPr marL="342900" indent="-342900"/>
            <a:r>
              <a:rPr lang="zh-CN" altLang="zh-CN" sz="2200" dirty="0"/>
              <a:t>企业过程</a:t>
            </a:r>
            <a:r>
              <a:rPr lang="zh-CN" altLang="zh-CN" sz="2200" dirty="0" smtClean="0"/>
              <a:t>建模是</a:t>
            </a:r>
            <a:r>
              <a:rPr lang="zh-CN" altLang="zh-CN" sz="2200" dirty="0"/>
              <a:t>人们为了了解企业经过抽象得到</a:t>
            </a:r>
            <a:r>
              <a:rPr lang="zh-CN" altLang="zh-CN" sz="2200" dirty="0" smtClean="0"/>
              <a:t>的</a:t>
            </a:r>
            <a:r>
              <a:rPr lang="zh-CN" altLang="en-US" sz="2200" dirty="0" smtClean="0"/>
              <a:t>，</a:t>
            </a:r>
            <a:r>
              <a:rPr lang="zh-CN" altLang="zh-CN" sz="2200" dirty="0" smtClean="0"/>
              <a:t>对于</a:t>
            </a:r>
            <a:r>
              <a:rPr lang="zh-CN" altLang="zh-CN" sz="2200" dirty="0"/>
              <a:t>企业的某个或者某些</a:t>
            </a:r>
            <a:r>
              <a:rPr lang="zh-CN" altLang="zh-CN" sz="2200" dirty="0" smtClean="0"/>
              <a:t>方面的</a:t>
            </a:r>
            <a:r>
              <a:rPr lang="zh-CN" altLang="zh-CN" sz="2200" dirty="0"/>
              <a:t>描述</a:t>
            </a:r>
            <a:r>
              <a:rPr lang="zh-CN" altLang="en-US" sz="2200" dirty="0"/>
              <a:t>，</a:t>
            </a:r>
            <a:r>
              <a:rPr lang="zh-CN" altLang="zh-CN" sz="2200" dirty="0"/>
              <a:t>企业业务流程建模是企业建模最重要的组成部分</a:t>
            </a:r>
            <a:r>
              <a:rPr lang="zh-CN" altLang="en-US" sz="2200" dirty="0" smtClean="0"/>
              <a:t>。</a:t>
            </a:r>
            <a:endParaRPr lang="zh-CN" altLang="en-US" sz="2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756A723E-FF0F-4847-9DEF-06799A83105D}"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业务模型 </a:t>
            </a:r>
            <a:r>
              <a:rPr lang="en-US" altLang="zh-CN" dirty="0" smtClean="0"/>
              <a:t>VS. </a:t>
            </a:r>
            <a:r>
              <a:rPr lang="zh-CN" altLang="en-US" dirty="0" smtClean="0"/>
              <a:t>软件模型</a:t>
            </a:r>
            <a:endParaRPr lang="zh-CN" altLang="en-US" dirty="0"/>
          </a:p>
        </p:txBody>
      </p:sp>
      <p:sp>
        <p:nvSpPr>
          <p:cNvPr id="6" name="内容占位符 5"/>
          <p:cNvSpPr>
            <a:spLocks noGrp="1"/>
          </p:cNvSpPr>
          <p:nvPr>
            <p:ph idx="1"/>
          </p:nvPr>
        </p:nvSpPr>
        <p:spPr>
          <a:xfrm>
            <a:off x="768097" y="1317171"/>
            <a:ext cx="8090153" cy="3414850"/>
          </a:xfrm>
        </p:spPr>
        <p:txBody>
          <a:bodyPr>
            <a:normAutofit/>
          </a:bodyPr>
          <a:lstStyle/>
          <a:p>
            <a:pPr marL="342900" indent="-342900"/>
            <a:r>
              <a:rPr kumimoji="1" lang="zh-CN" altLang="en-US" sz="2400" dirty="0">
                <a:latin typeface="+mn-ea"/>
              </a:rPr>
              <a:t>商业模型是对整个企业或企业部分的组织结构、工作流程、人员职责、基础数据的全面描述</a:t>
            </a:r>
            <a:r>
              <a:rPr kumimoji="1" lang="zh-CN" altLang="en-US" sz="2400" dirty="0" smtClean="0">
                <a:latin typeface="+mn-ea"/>
              </a:rPr>
              <a:t>。</a:t>
            </a:r>
            <a:endParaRPr kumimoji="1" lang="en-US" altLang="zh-CN" sz="2400" dirty="0" smtClean="0">
              <a:latin typeface="+mn-ea"/>
            </a:endParaRPr>
          </a:p>
          <a:p>
            <a:pPr marL="342900" indent="-342900"/>
            <a:r>
              <a:rPr kumimoji="1" lang="zh-CN" altLang="en-US" sz="2400" dirty="0" smtClean="0">
                <a:latin typeface="+mn-ea"/>
              </a:rPr>
              <a:t>业务</a:t>
            </a:r>
            <a:r>
              <a:rPr kumimoji="1" lang="zh-CN" altLang="en-US" sz="2400" dirty="0">
                <a:latin typeface="+mn-ea"/>
              </a:rPr>
              <a:t>模型是“软件模型”的上一个层面，是商务层面使用的模型，也是理解和建立软件“需求模型”的基础。</a:t>
            </a:r>
            <a:endParaRPr kumimoji="1" lang="zh-CN" altLang="en-US" sz="2400" dirty="0">
              <a:latin typeface="+mn-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EA4608A2-4372-4431-9BBB-612737D81D78}"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业务建模 </a:t>
            </a:r>
            <a:r>
              <a:rPr lang="en-US" altLang="zh-CN" dirty="0" smtClean="0"/>
              <a:t>VS. </a:t>
            </a:r>
            <a:r>
              <a:rPr lang="zh-CN" altLang="en-US" dirty="0" smtClean="0"/>
              <a:t>软件建模</a:t>
            </a:r>
            <a:endParaRPr lang="zh-CN" altLang="en-US" dirty="0"/>
          </a:p>
        </p:txBody>
      </p:sp>
      <p:sp>
        <p:nvSpPr>
          <p:cNvPr id="4" name="内容占位符 3"/>
          <p:cNvSpPr>
            <a:spLocks noGrp="1"/>
          </p:cNvSpPr>
          <p:nvPr>
            <p:ph idx="1"/>
          </p:nvPr>
        </p:nvSpPr>
        <p:spPr/>
        <p:txBody>
          <a:bodyPr>
            <a:normAutofit/>
          </a:bodyPr>
          <a:lstStyle/>
          <a:p>
            <a:r>
              <a:rPr lang="zh-CN" altLang="en-US" sz="2200" dirty="0"/>
              <a:t>业务建模是企业的顶层设计</a:t>
            </a:r>
            <a:r>
              <a:rPr lang="zh-CN" altLang="en-US" sz="2200" dirty="0" smtClean="0"/>
              <a:t>，业务</a:t>
            </a:r>
            <a:r>
              <a:rPr lang="zh-CN" altLang="en-US" sz="2200" dirty="0"/>
              <a:t>建模有助于定义系统需求的边界</a:t>
            </a:r>
            <a:r>
              <a:rPr lang="zh-CN" altLang="en-US" sz="2200" dirty="0" smtClean="0"/>
              <a:t>。</a:t>
            </a:r>
            <a:r>
              <a:rPr lang="zh-CN" altLang="en-US" sz="2200" dirty="0"/>
              <a:t>软件建模是软件的</a:t>
            </a:r>
            <a:r>
              <a:rPr lang="zh-CN" altLang="en-US" sz="2200" dirty="0" smtClean="0"/>
              <a:t>开发过程。</a:t>
            </a:r>
            <a:endParaRPr lang="en-US" altLang="zh-CN" sz="2200" dirty="0" smtClean="0"/>
          </a:p>
          <a:p>
            <a:r>
              <a:rPr lang="en-US" altLang="zh-CN" sz="2200" dirty="0" smtClean="0"/>
              <a:t>RUP</a:t>
            </a:r>
            <a:r>
              <a:rPr lang="zh-CN" altLang="en-US" sz="2200" dirty="0"/>
              <a:t>过程模型中，由“初始”向“细化”阶段过渡时，使用两种模型，初始阶段是建立企业的业务过程模型，用业务用例模型表示；细化阶段是细化软件系统的功能需求，过渡到软件建模，用系统用例模型表示。</a:t>
            </a:r>
            <a:endParaRPr lang="en-US" altLang="zh-CN" sz="2200" dirty="0"/>
          </a:p>
          <a:p>
            <a:pPr algn="just"/>
            <a:r>
              <a:rPr kumimoji="1" lang="zh-CN" altLang="en-US" sz="2200" dirty="0">
                <a:latin typeface="+mn-ea"/>
              </a:rPr>
              <a:t>现在业务建模越来越受到重视，有助于改善软件需求的不完整性。</a:t>
            </a:r>
            <a:endParaRPr kumimoji="1" lang="zh-CN" altLang="en-US" sz="2200" dirty="0">
              <a:latin typeface="+mn-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7C9EACFD-CC7E-41B3-B24C-65450FBF401A}"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企业建模工具</a:t>
            </a:r>
            <a:endParaRPr lang="zh-CN" altLang="en-US" dirty="0"/>
          </a:p>
        </p:txBody>
      </p:sp>
      <p:sp>
        <p:nvSpPr>
          <p:cNvPr id="2" name="内容占位符 1"/>
          <p:cNvSpPr>
            <a:spLocks noGrp="1"/>
          </p:cNvSpPr>
          <p:nvPr>
            <p:ph idx="1"/>
          </p:nvPr>
        </p:nvSpPr>
        <p:spPr/>
        <p:txBody>
          <a:bodyPr>
            <a:normAutofit/>
          </a:bodyPr>
          <a:lstStyle/>
          <a:p>
            <a:pPr marL="342900" indent="-342900">
              <a:spcBef>
                <a:spcPct val="55000"/>
              </a:spcBef>
            </a:pPr>
            <a:r>
              <a:rPr lang="zh-CN" altLang="zh-CN" sz="2400" dirty="0"/>
              <a:t>企业建模有许多软件工具：</a:t>
            </a:r>
            <a:endParaRPr lang="zh-CN" altLang="en-US" sz="2400" dirty="0"/>
          </a:p>
          <a:p>
            <a:pPr lvl="1">
              <a:spcBef>
                <a:spcPct val="55000"/>
              </a:spcBef>
            </a:pPr>
            <a:r>
              <a:rPr lang="zh-CN" altLang="en-US" dirty="0"/>
              <a:t>  </a:t>
            </a:r>
            <a:r>
              <a:rPr lang="zh-CN" altLang="zh-CN" dirty="0"/>
              <a:t>IDEF</a:t>
            </a:r>
            <a:endParaRPr lang="zh-CN" altLang="en-US" dirty="0"/>
          </a:p>
          <a:p>
            <a:pPr lvl="1">
              <a:spcBef>
                <a:spcPct val="55000"/>
              </a:spcBef>
            </a:pPr>
            <a:r>
              <a:rPr lang="zh-CN" altLang="en-US" dirty="0"/>
              <a:t>  </a:t>
            </a:r>
            <a:r>
              <a:rPr lang="zh-CN" altLang="zh-CN" dirty="0"/>
              <a:t>Rational Rose</a:t>
            </a:r>
            <a:endParaRPr lang="zh-CN" altLang="en-US" dirty="0"/>
          </a:p>
          <a:p>
            <a:pPr lvl="1">
              <a:spcBef>
                <a:spcPct val="55000"/>
              </a:spcBef>
            </a:pPr>
            <a:r>
              <a:rPr lang="zh-CN" altLang="en-US" dirty="0"/>
              <a:t>  </a:t>
            </a:r>
            <a:r>
              <a:rPr lang="zh-CN" altLang="zh-CN" dirty="0"/>
              <a:t>PowerDesigner</a:t>
            </a:r>
            <a:endParaRPr lang="zh-CN" altLang="en-US" dirty="0"/>
          </a:p>
          <a:p>
            <a:pPr lvl="1">
              <a:spcBef>
                <a:spcPct val="55000"/>
              </a:spcBef>
            </a:pPr>
            <a:r>
              <a:rPr lang="zh-CN" altLang="en-US" dirty="0"/>
              <a:t>  </a:t>
            </a:r>
            <a:r>
              <a:rPr lang="zh-CN" altLang="zh-CN" dirty="0"/>
              <a:t>Enterprise Architect</a:t>
            </a:r>
            <a:r>
              <a:rPr lang="zh-CN" altLang="en-US" dirty="0"/>
              <a:t>（</a:t>
            </a:r>
            <a:r>
              <a:rPr lang="en-US" altLang="zh-CN" dirty="0"/>
              <a:t>EA</a:t>
            </a:r>
            <a:r>
              <a:rPr lang="zh-CN" altLang="en-US" dirty="0"/>
              <a:t>，企业架构）</a:t>
            </a:r>
            <a:endParaRPr lang="en-US" altLang="zh-CN" dirty="0"/>
          </a:p>
          <a:p>
            <a:pPr lvl="1">
              <a:spcBef>
                <a:spcPct val="55000"/>
              </a:spcBef>
            </a:pPr>
            <a:r>
              <a:rPr lang="zh-CN" altLang="en-US" dirty="0"/>
              <a:t>  </a:t>
            </a:r>
            <a:r>
              <a:rPr lang="zh-CN" altLang="zh-CN" dirty="0"/>
              <a:t>HappyCase</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9" name="日期占位符 8"/>
          <p:cNvSpPr>
            <a:spLocks noGrp="1"/>
          </p:cNvSpPr>
          <p:nvPr>
            <p:ph type="dt" sz="half" idx="10"/>
          </p:nvPr>
        </p:nvSpPr>
        <p:spPr/>
        <p:txBody>
          <a:bodyPr/>
          <a:lstStyle/>
          <a:p>
            <a:fld id="{70A60DAF-D8D3-4505-8639-C57738BB0789}"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软件计划阶段</a:t>
            </a:r>
            <a:r>
              <a:rPr lang="zh-CN" altLang="en-US" dirty="0" smtClean="0"/>
              <a:t>的工作</a:t>
            </a:r>
            <a:endParaRPr lang="zh-CN" altLang="en-US" dirty="0"/>
          </a:p>
        </p:txBody>
      </p:sp>
      <p:sp>
        <p:nvSpPr>
          <p:cNvPr id="2" name="内容占位符 1"/>
          <p:cNvSpPr>
            <a:spLocks noGrp="1"/>
          </p:cNvSpPr>
          <p:nvPr>
            <p:ph idx="1"/>
          </p:nvPr>
        </p:nvSpPr>
        <p:spPr>
          <a:xfrm>
            <a:off x="768097" y="1045029"/>
            <a:ext cx="7962246" cy="3686991"/>
          </a:xfrm>
        </p:spPr>
        <p:txBody>
          <a:bodyPr/>
          <a:lstStyle/>
          <a:p>
            <a:pPr marL="342900" indent="-342900">
              <a:lnSpc>
                <a:spcPct val="120000"/>
              </a:lnSpc>
              <a:buFont typeface="+mj-lt"/>
              <a:buAutoNum type="arabicPeriod"/>
            </a:pPr>
            <a:r>
              <a:rPr lang="zh-CN" altLang="en-US" sz="2100" dirty="0">
                <a:solidFill>
                  <a:srgbClr val="FF0000"/>
                </a:solidFill>
              </a:rPr>
              <a:t>问题定义的目的：</a:t>
            </a:r>
            <a:r>
              <a:rPr lang="zh-CN" altLang="en-US" sz="2100" dirty="0"/>
              <a:t>弄清软件的性质、规模和限制条件，写出问题定义报告。</a:t>
            </a:r>
            <a:endParaRPr lang="en-US" altLang="zh-CN" sz="2100" dirty="0"/>
          </a:p>
          <a:p>
            <a:pPr lvl="1">
              <a:lnSpc>
                <a:spcPct val="120000"/>
              </a:lnSpc>
              <a:buClr>
                <a:schemeClr val="accent1"/>
              </a:buClr>
              <a:buFont typeface="微软雅黑" panose="020B0503020204020204" pitchFamily="34" charset="-122"/>
              <a:buChar char="◢"/>
            </a:pPr>
            <a:r>
              <a:rPr lang="zh-CN" altLang="en-US" sz="1800" dirty="0"/>
              <a:t> </a:t>
            </a:r>
            <a:r>
              <a:rPr lang="zh-CN" altLang="en-US" sz="2000" dirty="0"/>
              <a:t>软件项目分为两种类型：</a:t>
            </a:r>
            <a:r>
              <a:rPr lang="zh-CN" altLang="en-US" sz="2000" dirty="0">
                <a:solidFill>
                  <a:srgbClr val="FF0000"/>
                </a:solidFill>
              </a:rPr>
              <a:t>委托式加工</a:t>
            </a:r>
            <a:r>
              <a:rPr lang="zh-CN" altLang="en-US" sz="2000" dirty="0"/>
              <a:t>和</a:t>
            </a:r>
            <a:r>
              <a:rPr lang="zh-CN" altLang="en-US" sz="2000" dirty="0">
                <a:solidFill>
                  <a:srgbClr val="FF0000"/>
                </a:solidFill>
              </a:rPr>
              <a:t>开发市售产品</a:t>
            </a:r>
            <a:endParaRPr lang="en-US" altLang="zh-CN" sz="2000" dirty="0">
              <a:solidFill>
                <a:srgbClr val="FF0000"/>
              </a:solidFill>
            </a:endParaRPr>
          </a:p>
          <a:p>
            <a:pPr marL="342900" indent="-342900">
              <a:lnSpc>
                <a:spcPct val="120000"/>
              </a:lnSpc>
              <a:buFont typeface="+mj-lt"/>
              <a:buAutoNum type="arabicPeriod"/>
            </a:pPr>
            <a:r>
              <a:rPr lang="zh-CN" altLang="en-US" sz="2100" dirty="0">
                <a:solidFill>
                  <a:srgbClr val="FF0000"/>
                </a:solidFill>
              </a:rPr>
              <a:t>可行性研究：</a:t>
            </a:r>
            <a:r>
              <a:rPr lang="zh-CN" altLang="en-US" sz="2100" dirty="0"/>
              <a:t>从技术、经济和法律角度弄清该软件是否值得开发，写出可行性分析报告。</a:t>
            </a:r>
            <a:endParaRPr lang="en-US" altLang="zh-CN" sz="2100" dirty="0"/>
          </a:p>
          <a:p>
            <a:pPr marL="342900" indent="-342900">
              <a:lnSpc>
                <a:spcPct val="120000"/>
              </a:lnSpc>
              <a:buFont typeface="+mj-lt"/>
              <a:buAutoNum type="arabicPeriod"/>
            </a:pPr>
            <a:r>
              <a:rPr lang="zh-CN" altLang="en-US" sz="2100" dirty="0">
                <a:solidFill>
                  <a:srgbClr val="FF0000"/>
                </a:solidFill>
              </a:rPr>
              <a:t>项目计划：</a:t>
            </a:r>
            <a:r>
              <a:rPr lang="zh-CN" altLang="en-US" sz="2100" dirty="0"/>
              <a:t>确定要开发之后，对项目进度、所需资源进行规划，写出项目开发计划书。</a:t>
            </a:r>
            <a:endParaRPr lang="zh-CN" altLang="en-US" sz="21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B924F960-1DA0-49F6-9FE9-96B799917B05}"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lstStyle/>
          <a:p>
            <a:r>
              <a:rPr lang="zh-CN" altLang="en-US" dirty="0" smtClean="0"/>
              <a:t>问题定义</a:t>
            </a:r>
            <a:endParaRPr lang="zh-CN" altLang="en-US" dirty="0"/>
          </a:p>
        </p:txBody>
      </p:sp>
      <p:sp>
        <p:nvSpPr>
          <p:cNvPr id="3" name="内容占位符 2"/>
          <p:cNvSpPr>
            <a:spLocks noGrp="1"/>
          </p:cNvSpPr>
          <p:nvPr>
            <p:ph idx="1"/>
          </p:nvPr>
        </p:nvSpPr>
        <p:spPr>
          <a:xfrm>
            <a:off x="768097" y="925167"/>
            <a:ext cx="8234389" cy="3806854"/>
          </a:xfrm>
        </p:spPr>
        <p:txBody>
          <a:bodyPr>
            <a:normAutofit/>
          </a:bodyPr>
          <a:lstStyle/>
          <a:p>
            <a:pPr>
              <a:lnSpc>
                <a:spcPct val="100000"/>
              </a:lnSpc>
              <a:spcBef>
                <a:spcPts val="600"/>
              </a:spcBef>
            </a:pPr>
            <a:r>
              <a:rPr lang="en-US" altLang="zh-CN" sz="2200" dirty="0"/>
              <a:t> </a:t>
            </a:r>
            <a:r>
              <a:rPr lang="zh-CN" altLang="zh-CN" sz="2200" dirty="0"/>
              <a:t>弄清要计算机解决的问题根本所在（要解决的问题是什么</a:t>
            </a:r>
            <a:r>
              <a:rPr lang="zh-CN" altLang="zh-CN" sz="2200" dirty="0" smtClean="0"/>
              <a:t>？）</a:t>
            </a:r>
            <a:endParaRPr lang="en-US" altLang="zh-CN" sz="2200" dirty="0"/>
          </a:p>
          <a:p>
            <a:pPr>
              <a:lnSpc>
                <a:spcPct val="100000"/>
              </a:lnSpc>
              <a:spcBef>
                <a:spcPts val="600"/>
              </a:spcBef>
            </a:pPr>
            <a:r>
              <a:rPr lang="zh-CN" altLang="en-US" sz="2200" dirty="0"/>
              <a:t> 搞清</a:t>
            </a:r>
            <a:r>
              <a:rPr lang="zh-CN" altLang="zh-CN" sz="2200" dirty="0"/>
              <a:t>新系统的作用域，以及项目所需的资源、工期和经费。</a:t>
            </a:r>
            <a:endParaRPr lang="zh-CN" altLang="zh-CN" sz="22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5" name="Group 58"/>
          <p:cNvGrpSpPr/>
          <p:nvPr/>
        </p:nvGrpSpPr>
        <p:grpSpPr bwMode="auto">
          <a:xfrm>
            <a:off x="1696301" y="1733417"/>
            <a:ext cx="5706672" cy="3119611"/>
            <a:chOff x="1082" y="845"/>
            <a:chExt cx="4793" cy="3107"/>
          </a:xfrm>
        </p:grpSpPr>
        <p:sp>
          <p:nvSpPr>
            <p:cNvPr id="6" name="Oval 32"/>
            <p:cNvSpPr>
              <a:spLocks noChangeArrowheads="1"/>
            </p:cNvSpPr>
            <p:nvPr/>
          </p:nvSpPr>
          <p:spPr bwMode="auto">
            <a:xfrm>
              <a:off x="2835" y="845"/>
              <a:ext cx="1008" cy="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anchor="t"/>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kumimoji="1" lang="zh-CN" altLang="en-US" b="1" dirty="0">
                  <a:solidFill>
                    <a:schemeClr val="bg1"/>
                  </a:solidFill>
                  <a:latin typeface="华文中宋" panose="02010600040101010101" pitchFamily="2" charset="-122"/>
                  <a:ea typeface="华文中宋" panose="02010600040101010101" pitchFamily="2" charset="-122"/>
                </a:rPr>
                <a:t> 问题定义 </a:t>
              </a:r>
              <a:endParaRPr kumimoji="1" lang="zh-CN" altLang="en-US" b="1" dirty="0">
                <a:solidFill>
                  <a:schemeClr val="bg1"/>
                </a:solidFill>
                <a:latin typeface="华文中宋" panose="02010600040101010101" pitchFamily="2" charset="-122"/>
                <a:ea typeface="华文中宋" panose="02010600040101010101" pitchFamily="2" charset="-122"/>
              </a:endParaRPr>
            </a:p>
          </p:txBody>
        </p:sp>
        <p:sp>
          <p:nvSpPr>
            <p:cNvPr id="7" name="Oval 33"/>
            <p:cNvSpPr>
              <a:spLocks noChangeArrowheads="1"/>
            </p:cNvSpPr>
            <p:nvPr/>
          </p:nvSpPr>
          <p:spPr bwMode="auto">
            <a:xfrm>
              <a:off x="1202" y="1466"/>
              <a:ext cx="1180" cy="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kumimoji="1" lang="zh-CN" altLang="en-US" b="1" dirty="0">
                  <a:solidFill>
                    <a:schemeClr val="bg1"/>
                  </a:solidFill>
                  <a:latin typeface="华文中宋" panose="02010600040101010101" pitchFamily="2" charset="-122"/>
                  <a:ea typeface="华文中宋" panose="02010600040101010101" pitchFamily="2" charset="-122"/>
                </a:rPr>
                <a:t>工作目标</a:t>
              </a:r>
              <a:endParaRPr kumimoji="1" lang="zh-CN" altLang="en-US" b="1" dirty="0">
                <a:solidFill>
                  <a:schemeClr val="bg1"/>
                </a:solidFill>
                <a:latin typeface="华文中宋" panose="02010600040101010101" pitchFamily="2" charset="-122"/>
                <a:ea typeface="华文中宋" panose="02010600040101010101" pitchFamily="2" charset="-122"/>
              </a:endParaRPr>
            </a:p>
          </p:txBody>
        </p:sp>
        <p:sp>
          <p:nvSpPr>
            <p:cNvPr id="8" name="Oval 34"/>
            <p:cNvSpPr>
              <a:spLocks noChangeArrowheads="1"/>
            </p:cNvSpPr>
            <p:nvPr/>
          </p:nvSpPr>
          <p:spPr bwMode="auto">
            <a:xfrm>
              <a:off x="2653" y="1434"/>
              <a:ext cx="1180" cy="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kumimoji="1" lang="zh-CN" altLang="en-US" b="1" dirty="0">
                  <a:solidFill>
                    <a:schemeClr val="bg1"/>
                  </a:solidFill>
                  <a:latin typeface="华文中宋" panose="02010600040101010101" pitchFamily="2" charset="-122"/>
                  <a:ea typeface="华文中宋" panose="02010600040101010101" pitchFamily="2" charset="-122"/>
                </a:rPr>
                <a:t>主要内容</a:t>
              </a:r>
              <a:endParaRPr kumimoji="1" lang="zh-CN" altLang="en-US" b="1" dirty="0">
                <a:solidFill>
                  <a:schemeClr val="bg1"/>
                </a:solidFill>
                <a:latin typeface="华文中宋" panose="02010600040101010101" pitchFamily="2" charset="-122"/>
                <a:ea typeface="华文中宋" panose="02010600040101010101" pitchFamily="2" charset="-122"/>
              </a:endParaRPr>
            </a:p>
          </p:txBody>
        </p:sp>
        <p:sp>
          <p:nvSpPr>
            <p:cNvPr id="9" name="Oval 35"/>
            <p:cNvSpPr>
              <a:spLocks noChangeArrowheads="1"/>
            </p:cNvSpPr>
            <p:nvPr/>
          </p:nvSpPr>
          <p:spPr bwMode="auto">
            <a:xfrm>
              <a:off x="4195" y="1466"/>
              <a:ext cx="1488" cy="6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kumimoji="1" lang="zh-CN" altLang="en-US" b="1" dirty="0">
                  <a:solidFill>
                    <a:schemeClr val="bg1"/>
                  </a:solidFill>
                  <a:latin typeface="华文中宋" panose="02010600040101010101" pitchFamily="2" charset="-122"/>
                  <a:ea typeface="华文中宋" panose="02010600040101010101" pitchFamily="2" charset="-122"/>
                </a:rPr>
                <a:t>问题定义报告</a:t>
              </a:r>
              <a:endParaRPr kumimoji="1" lang="zh-CN" altLang="en-US" b="1" dirty="0">
                <a:solidFill>
                  <a:schemeClr val="bg1"/>
                </a:solidFill>
                <a:latin typeface="华文中宋" panose="02010600040101010101" pitchFamily="2" charset="-122"/>
                <a:ea typeface="华文中宋" panose="02010600040101010101" pitchFamily="2" charset="-122"/>
              </a:endParaRPr>
            </a:p>
          </p:txBody>
        </p:sp>
        <p:sp>
          <p:nvSpPr>
            <p:cNvPr id="10" name="Line 36"/>
            <p:cNvSpPr>
              <a:spLocks noChangeShapeType="1"/>
            </p:cNvSpPr>
            <p:nvPr/>
          </p:nvSpPr>
          <p:spPr bwMode="auto">
            <a:xfrm flipH="1">
              <a:off x="1973" y="1071"/>
              <a:ext cx="862" cy="40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1" name="Line 37"/>
            <p:cNvSpPr>
              <a:spLocks noChangeShapeType="1"/>
            </p:cNvSpPr>
            <p:nvPr/>
          </p:nvSpPr>
          <p:spPr bwMode="auto">
            <a:xfrm flipH="1">
              <a:off x="3287" y="1298"/>
              <a:ext cx="1" cy="13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2" name="Line 38"/>
            <p:cNvSpPr>
              <a:spLocks noChangeShapeType="1"/>
            </p:cNvSpPr>
            <p:nvPr/>
          </p:nvSpPr>
          <p:spPr bwMode="auto">
            <a:xfrm>
              <a:off x="3864" y="1085"/>
              <a:ext cx="949" cy="37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3" name="Text Box 39"/>
            <p:cNvSpPr txBox="1">
              <a:spLocks noChangeArrowheads="1"/>
            </p:cNvSpPr>
            <p:nvPr/>
          </p:nvSpPr>
          <p:spPr bwMode="auto">
            <a:xfrm>
              <a:off x="1082" y="2296"/>
              <a:ext cx="1173" cy="15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500" dirty="0">
                  <a:latin typeface="华文中宋" panose="02010600040101010101" pitchFamily="2" charset="-122"/>
                  <a:ea typeface="华文中宋" panose="02010600040101010101" pitchFamily="2" charset="-122"/>
                </a:rPr>
                <a:t>确定软件开发项目必须完成的目标 </a:t>
              </a:r>
              <a:r>
                <a:rPr kumimoji="1" lang="zh-CN" altLang="en-US" sz="1500" dirty="0" smtClean="0">
                  <a:latin typeface="华文中宋" panose="02010600040101010101" pitchFamily="2" charset="-122"/>
                  <a:ea typeface="华文中宋" panose="02010600040101010101" pitchFamily="2" charset="-122"/>
                </a:rPr>
                <a:t>。其</a:t>
              </a:r>
              <a:r>
                <a:rPr kumimoji="1" lang="zh-CN" altLang="en-US" sz="1500" dirty="0">
                  <a:latin typeface="华文中宋" panose="02010600040101010101" pitchFamily="2" charset="-122"/>
                  <a:ea typeface="华文中宋" panose="02010600040101010101" pitchFamily="2" charset="-122"/>
                </a:rPr>
                <a:t>关键问题是：“</a:t>
              </a:r>
              <a:r>
                <a:rPr kumimoji="1" lang="zh-CN" altLang="en-US" sz="1500" dirty="0">
                  <a:solidFill>
                    <a:srgbClr val="CC3300"/>
                  </a:solidFill>
                  <a:latin typeface="华文中宋" panose="02010600040101010101" pitchFamily="2" charset="-122"/>
                  <a:ea typeface="华文中宋" panose="02010600040101010101" pitchFamily="2" charset="-122"/>
                </a:rPr>
                <a:t>要解决什么问题</a:t>
              </a:r>
              <a:r>
                <a:rPr kumimoji="1" lang="zh-CN" altLang="en-US" sz="1500" dirty="0">
                  <a:latin typeface="华文中宋" panose="02010600040101010101" pitchFamily="2" charset="-122"/>
                  <a:ea typeface="华文中宋" panose="02010600040101010101" pitchFamily="2" charset="-122"/>
                </a:rPr>
                <a:t>？”</a:t>
              </a:r>
              <a:r>
                <a:rPr kumimoji="1" lang="zh-CN" altLang="en-US" dirty="0">
                  <a:latin typeface="华文中宋" panose="02010600040101010101" pitchFamily="2" charset="-122"/>
                  <a:ea typeface="华文中宋" panose="02010600040101010101" pitchFamily="2" charset="-122"/>
                </a:rPr>
                <a:t> </a:t>
              </a:r>
              <a:endParaRPr kumimoji="1" lang="zh-CN" altLang="en-US" dirty="0">
                <a:latin typeface="华文中宋" panose="02010600040101010101" pitchFamily="2" charset="-122"/>
                <a:ea typeface="华文中宋" panose="02010600040101010101" pitchFamily="2" charset="-122"/>
              </a:endParaRPr>
            </a:p>
          </p:txBody>
        </p:sp>
        <p:sp>
          <p:nvSpPr>
            <p:cNvPr id="14" name="Text Box 40"/>
            <p:cNvSpPr txBox="1">
              <a:spLocks noChangeArrowheads="1"/>
            </p:cNvSpPr>
            <p:nvPr/>
          </p:nvSpPr>
          <p:spPr bwMode="auto">
            <a:xfrm>
              <a:off x="2399" y="2306"/>
              <a:ext cx="1537" cy="14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spcBef>
                  <a:spcPct val="50000"/>
                </a:spcBef>
              </a:pPr>
              <a:r>
                <a:rPr kumimoji="1" lang="zh-CN" altLang="en-US" sz="1500" dirty="0">
                  <a:latin typeface="华文中宋" panose="02010600040101010101" pitchFamily="2" charset="-122"/>
                  <a:ea typeface="华文中宋" panose="02010600040101010101" pitchFamily="2" charset="-122"/>
                </a:rPr>
                <a:t>问题的背景、总体要求与目标、类型范围、功能规模、实现目标的方案、开发的条件、环境要求等。</a:t>
              </a:r>
              <a:endParaRPr kumimoji="1" lang="zh-CN" altLang="en-US" sz="1500" dirty="0">
                <a:latin typeface="华文中宋" panose="02010600040101010101" pitchFamily="2" charset="-122"/>
                <a:ea typeface="华文中宋" panose="02010600040101010101" pitchFamily="2" charset="-122"/>
              </a:endParaRPr>
            </a:p>
          </p:txBody>
        </p:sp>
        <p:sp>
          <p:nvSpPr>
            <p:cNvPr id="15" name="Text Box 41"/>
            <p:cNvSpPr txBox="1">
              <a:spLocks noChangeArrowheads="1"/>
            </p:cNvSpPr>
            <p:nvPr/>
          </p:nvSpPr>
          <p:spPr bwMode="auto">
            <a:xfrm>
              <a:off x="4087" y="2251"/>
              <a:ext cx="336" cy="101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500" dirty="0">
                  <a:latin typeface="华文中宋" panose="02010600040101010101" pitchFamily="2" charset="-122"/>
                  <a:ea typeface="华文中宋" panose="02010600040101010101" pitchFamily="2" charset="-122"/>
                </a:rPr>
                <a:t>项目名称 </a:t>
              </a:r>
              <a:endParaRPr kumimoji="1" lang="zh-CN" altLang="en-US" sz="1500" dirty="0">
                <a:latin typeface="华文中宋" panose="02010600040101010101" pitchFamily="2" charset="-122"/>
                <a:ea typeface="华文中宋" panose="02010600040101010101" pitchFamily="2" charset="-122"/>
              </a:endParaRPr>
            </a:p>
          </p:txBody>
        </p:sp>
        <p:sp>
          <p:nvSpPr>
            <p:cNvPr id="16" name="Text Box 42"/>
            <p:cNvSpPr txBox="1">
              <a:spLocks noChangeArrowheads="1"/>
            </p:cNvSpPr>
            <p:nvPr/>
          </p:nvSpPr>
          <p:spPr bwMode="auto">
            <a:xfrm>
              <a:off x="4450" y="2251"/>
              <a:ext cx="336" cy="78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500">
                  <a:latin typeface="华文中宋" panose="02010600040101010101" pitchFamily="2" charset="-122"/>
                  <a:ea typeface="华文中宋" panose="02010600040101010101" pitchFamily="2" charset="-122"/>
                </a:rPr>
                <a:t>使用方 </a:t>
              </a:r>
              <a:endParaRPr kumimoji="1" lang="zh-CN" altLang="en-US" sz="1500">
                <a:latin typeface="华文中宋" panose="02010600040101010101" pitchFamily="2" charset="-122"/>
                <a:ea typeface="华文中宋" panose="02010600040101010101" pitchFamily="2" charset="-122"/>
              </a:endParaRPr>
            </a:p>
          </p:txBody>
        </p:sp>
        <p:sp>
          <p:nvSpPr>
            <p:cNvPr id="17" name="Text Box 43"/>
            <p:cNvSpPr txBox="1">
              <a:spLocks noChangeArrowheads="1"/>
            </p:cNvSpPr>
            <p:nvPr/>
          </p:nvSpPr>
          <p:spPr bwMode="auto">
            <a:xfrm>
              <a:off x="4813" y="2251"/>
              <a:ext cx="336" cy="170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500" dirty="0">
                  <a:latin typeface="华文中宋" panose="02010600040101010101" pitchFamily="2" charset="-122"/>
                  <a:ea typeface="华文中宋" panose="02010600040101010101" pitchFamily="2" charset="-122"/>
                </a:rPr>
                <a:t>问题的概括定义 </a:t>
              </a:r>
              <a:endParaRPr kumimoji="1" lang="zh-CN" altLang="en-US" sz="1500" dirty="0">
                <a:latin typeface="华文中宋" panose="02010600040101010101" pitchFamily="2" charset="-122"/>
                <a:ea typeface="华文中宋" panose="02010600040101010101" pitchFamily="2" charset="-122"/>
              </a:endParaRPr>
            </a:p>
          </p:txBody>
        </p:sp>
        <p:sp>
          <p:nvSpPr>
            <p:cNvPr id="18" name="Text Box 44"/>
            <p:cNvSpPr txBox="1">
              <a:spLocks noChangeArrowheads="1"/>
            </p:cNvSpPr>
            <p:nvPr/>
          </p:nvSpPr>
          <p:spPr bwMode="auto">
            <a:xfrm>
              <a:off x="5176" y="2251"/>
              <a:ext cx="336" cy="124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500" dirty="0">
                  <a:latin typeface="华文中宋" panose="02010600040101010101" pitchFamily="2" charset="-122"/>
                  <a:ea typeface="华文中宋" panose="02010600040101010101" pitchFamily="2" charset="-122"/>
                </a:rPr>
                <a:t>项目的目标 </a:t>
              </a:r>
              <a:endParaRPr kumimoji="1" lang="zh-CN" altLang="en-US" sz="1500" dirty="0">
                <a:latin typeface="华文中宋" panose="02010600040101010101" pitchFamily="2" charset="-122"/>
                <a:ea typeface="华文中宋" panose="02010600040101010101" pitchFamily="2" charset="-122"/>
              </a:endParaRPr>
            </a:p>
          </p:txBody>
        </p:sp>
        <p:sp>
          <p:nvSpPr>
            <p:cNvPr id="19" name="Text Box 45"/>
            <p:cNvSpPr txBox="1">
              <a:spLocks noChangeArrowheads="1"/>
            </p:cNvSpPr>
            <p:nvPr/>
          </p:nvSpPr>
          <p:spPr bwMode="auto">
            <a:xfrm>
              <a:off x="5539" y="2251"/>
              <a:ext cx="336" cy="124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500">
                  <a:latin typeface="华文中宋" panose="02010600040101010101" pitchFamily="2" charset="-122"/>
                  <a:ea typeface="华文中宋" panose="02010600040101010101" pitchFamily="2" charset="-122"/>
                </a:rPr>
                <a:t>项目的规模 </a:t>
              </a:r>
              <a:endParaRPr kumimoji="1" lang="zh-CN" altLang="en-US" sz="1500">
                <a:latin typeface="华文中宋" panose="02010600040101010101" pitchFamily="2" charset="-122"/>
                <a:ea typeface="华文中宋" panose="02010600040101010101" pitchFamily="2" charset="-122"/>
              </a:endParaRPr>
            </a:p>
          </p:txBody>
        </p:sp>
        <p:sp>
          <p:nvSpPr>
            <p:cNvPr id="20" name="Line 46"/>
            <p:cNvSpPr>
              <a:spLocks noChangeShapeType="1"/>
            </p:cNvSpPr>
            <p:nvPr/>
          </p:nvSpPr>
          <p:spPr bwMode="auto">
            <a:xfrm>
              <a:off x="1791" y="2024"/>
              <a:ext cx="0" cy="2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1" name="Line 47"/>
            <p:cNvSpPr>
              <a:spLocks noChangeShapeType="1"/>
            </p:cNvSpPr>
            <p:nvPr/>
          </p:nvSpPr>
          <p:spPr bwMode="auto">
            <a:xfrm>
              <a:off x="3198" y="2080"/>
              <a:ext cx="0" cy="18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2" name="Line 48"/>
            <p:cNvSpPr>
              <a:spLocks noChangeShapeType="1"/>
            </p:cNvSpPr>
            <p:nvPr/>
          </p:nvSpPr>
          <p:spPr bwMode="auto">
            <a:xfrm>
              <a:off x="5012" y="2024"/>
              <a:ext cx="0" cy="22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grpSp>
      <p:sp>
        <p:nvSpPr>
          <p:cNvPr id="26" name="日期占位符 25"/>
          <p:cNvSpPr>
            <a:spLocks noGrp="1"/>
          </p:cNvSpPr>
          <p:nvPr>
            <p:ph type="dt" sz="half" idx="10"/>
          </p:nvPr>
        </p:nvSpPr>
        <p:spPr/>
        <p:txBody>
          <a:bodyPr/>
          <a:lstStyle/>
          <a:p>
            <a:fld id="{0651B710-6A66-4E18-BCF5-7ACF28E0022D}" type="datetime1">
              <a:rPr lang="zh-CN" altLang="en-US" smtClean="0"/>
            </a:fld>
            <a:endParaRPr lang="zh-CN" altLang="en-US" dirty="0"/>
          </a:p>
        </p:txBody>
      </p:sp>
      <p:sp>
        <p:nvSpPr>
          <p:cNvPr id="27" name="页脚占位符 2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前情回顾</a:t>
            </a:r>
            <a:endParaRPr lang="zh-CN" altLang="en-US" dirty="0"/>
          </a:p>
        </p:txBody>
      </p:sp>
      <p:sp>
        <p:nvSpPr>
          <p:cNvPr id="3" name="内容占位符 2"/>
          <p:cNvSpPr>
            <a:spLocks noGrp="1"/>
          </p:cNvSpPr>
          <p:nvPr>
            <p:ph idx="1"/>
          </p:nvPr>
        </p:nvSpPr>
        <p:spPr>
          <a:xfrm>
            <a:off x="1094321" y="1017271"/>
            <a:ext cx="7506609" cy="3520440"/>
          </a:xfrm>
        </p:spPr>
        <p:txBody>
          <a:bodyPr>
            <a:normAutofit/>
          </a:bodyPr>
          <a:lstStyle/>
          <a:p>
            <a:pPr>
              <a:lnSpc>
                <a:spcPct val="110000"/>
              </a:lnSpc>
            </a:pPr>
            <a:r>
              <a:rPr lang="zh-CN" altLang="en-US" dirty="0" smtClean="0"/>
              <a:t>软件过程模型：</a:t>
            </a:r>
            <a:endParaRPr lang="en-US" altLang="zh-CN" dirty="0" smtClean="0"/>
          </a:p>
          <a:p>
            <a:pPr lvl="1"/>
            <a:r>
              <a:rPr lang="zh-CN" altLang="en-US" dirty="0" smtClean="0"/>
              <a:t>传统模型</a:t>
            </a:r>
            <a:endParaRPr lang="en-US" altLang="zh-CN" dirty="0" smtClean="0"/>
          </a:p>
          <a:p>
            <a:pPr lvl="1"/>
            <a:r>
              <a:rPr lang="en-US" altLang="zh-CN" dirty="0" smtClean="0"/>
              <a:t>RUP</a:t>
            </a:r>
            <a:r>
              <a:rPr lang="zh-CN" altLang="en-US" dirty="0" smtClean="0"/>
              <a:t>模型</a:t>
            </a:r>
            <a:endParaRPr lang="en-US" altLang="zh-CN" dirty="0" smtClean="0"/>
          </a:p>
          <a:p>
            <a:pPr lvl="1"/>
            <a:r>
              <a:rPr lang="zh-CN" altLang="en-US" dirty="0" smtClean="0"/>
              <a:t>敏捷模型</a:t>
            </a:r>
            <a:endParaRPr lang="en-US" altLang="zh-CN" dirty="0" smtClean="0"/>
          </a:p>
          <a:p>
            <a:pPr>
              <a:lnSpc>
                <a:spcPct val="110000"/>
              </a:lnSpc>
            </a:pPr>
            <a:r>
              <a:rPr lang="zh-CN" altLang="en-US" dirty="0" smtClean="0"/>
              <a:t>项目进度：</a:t>
            </a:r>
            <a:endParaRPr lang="en-US" altLang="zh-CN" dirty="0" smtClean="0"/>
          </a:p>
          <a:p>
            <a:pPr lvl="1">
              <a:lnSpc>
                <a:spcPct val="110000"/>
              </a:lnSpc>
            </a:pPr>
            <a:r>
              <a:rPr lang="zh-CN" altLang="en-US" dirty="0" smtClean="0"/>
              <a:t>编写项目开发计划</a:t>
            </a:r>
            <a:endParaRPr lang="zh-CN" altLang="en-US" dirty="0"/>
          </a:p>
        </p:txBody>
      </p:sp>
      <p:sp>
        <p:nvSpPr>
          <p:cNvPr id="4" name="日期占位符 3"/>
          <p:cNvSpPr>
            <a:spLocks noGrp="1"/>
          </p:cNvSpPr>
          <p:nvPr>
            <p:ph type="dt" sz="half" idx="10"/>
          </p:nvPr>
        </p:nvSpPr>
        <p:spPr/>
        <p:txBody>
          <a:bodyPr/>
          <a:lstStyle/>
          <a:p>
            <a:fld id="{24AF38AE-A84A-4B88-A604-AFB0704FBCF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dirty="0"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pSp>
        <p:nvGrpSpPr>
          <p:cNvPr id="7" name="组合 6"/>
          <p:cNvGrpSpPr/>
          <p:nvPr/>
        </p:nvGrpSpPr>
        <p:grpSpPr>
          <a:xfrm>
            <a:off x="6086763" y="1752183"/>
            <a:ext cx="1925810" cy="2177574"/>
            <a:chOff x="1516062" y="3403601"/>
            <a:chExt cx="2560638" cy="2846387"/>
          </a:xfrm>
          <a:solidFill>
            <a:schemeClr val="tx1">
              <a:lumMod val="65000"/>
              <a:lumOff val="35000"/>
            </a:schemeClr>
          </a:solidFill>
        </p:grpSpPr>
        <p:sp>
          <p:nvSpPr>
            <p:cNvPr id="8" name="Freeform 6"/>
            <p:cNvSpPr/>
            <p:nvPr/>
          </p:nvSpPr>
          <p:spPr bwMode="auto">
            <a:xfrm>
              <a:off x="1516062" y="3403601"/>
              <a:ext cx="2405063" cy="2846387"/>
            </a:xfrm>
            <a:custGeom>
              <a:avLst/>
              <a:gdLst>
                <a:gd name="T0" fmla="*/ 2572 w 2702"/>
                <a:gd name="T1" fmla="*/ 0 h 3200"/>
                <a:gd name="T2" fmla="*/ 2606 w 2702"/>
                <a:gd name="T3" fmla="*/ 11 h 3200"/>
                <a:gd name="T4" fmla="*/ 2700 w 2702"/>
                <a:gd name="T5" fmla="*/ 145 h 3200"/>
                <a:gd name="T6" fmla="*/ 2700 w 2702"/>
                <a:gd name="T7" fmla="*/ 885 h 3200"/>
                <a:gd name="T8" fmla="*/ 2699 w 2702"/>
                <a:gd name="T9" fmla="*/ 898 h 3200"/>
                <a:gd name="T10" fmla="*/ 2604 w 2702"/>
                <a:gd name="T11" fmla="*/ 803 h 3200"/>
                <a:gd name="T12" fmla="*/ 2601 w 2702"/>
                <a:gd name="T13" fmla="*/ 780 h 3200"/>
                <a:gd name="T14" fmla="*/ 2600 w 2702"/>
                <a:gd name="T15" fmla="*/ 164 h 3200"/>
                <a:gd name="T16" fmla="*/ 2536 w 2702"/>
                <a:gd name="T17" fmla="*/ 100 h 3200"/>
                <a:gd name="T18" fmla="*/ 164 w 2702"/>
                <a:gd name="T19" fmla="*/ 100 h 3200"/>
                <a:gd name="T20" fmla="*/ 100 w 2702"/>
                <a:gd name="T21" fmla="*/ 163 h 3200"/>
                <a:gd name="T22" fmla="*/ 100 w 2702"/>
                <a:gd name="T23" fmla="*/ 3037 h 3200"/>
                <a:gd name="T24" fmla="*/ 162 w 2702"/>
                <a:gd name="T25" fmla="*/ 3100 h 3200"/>
                <a:gd name="T26" fmla="*/ 2538 w 2702"/>
                <a:gd name="T27" fmla="*/ 3100 h 3200"/>
                <a:gd name="T28" fmla="*/ 2600 w 2702"/>
                <a:gd name="T29" fmla="*/ 3037 h 3200"/>
                <a:gd name="T30" fmla="*/ 2600 w 2702"/>
                <a:gd name="T31" fmla="*/ 1674 h 3200"/>
                <a:gd name="T32" fmla="*/ 2615 w 2702"/>
                <a:gd name="T33" fmla="*/ 1637 h 3200"/>
                <a:gd name="T34" fmla="*/ 2696 w 2702"/>
                <a:gd name="T35" fmla="*/ 1555 h 3200"/>
                <a:gd name="T36" fmla="*/ 2700 w 2702"/>
                <a:gd name="T37" fmla="*/ 1558 h 3200"/>
                <a:gd name="T38" fmla="*/ 2700 w 2702"/>
                <a:gd name="T39" fmla="*/ 1581 h 3200"/>
                <a:gd name="T40" fmla="*/ 2702 w 2702"/>
                <a:gd name="T41" fmla="*/ 3019 h 3200"/>
                <a:gd name="T42" fmla="*/ 2572 w 2702"/>
                <a:gd name="T43" fmla="*/ 3200 h 3200"/>
                <a:gd name="T44" fmla="*/ 128 w 2702"/>
                <a:gd name="T45" fmla="*/ 3200 h 3200"/>
                <a:gd name="T46" fmla="*/ 36 w 2702"/>
                <a:gd name="T47" fmla="*/ 3146 h 3200"/>
                <a:gd name="T48" fmla="*/ 0 w 2702"/>
                <a:gd name="T49" fmla="*/ 3072 h 3200"/>
                <a:gd name="T50" fmla="*/ 0 w 2702"/>
                <a:gd name="T51" fmla="*/ 128 h 3200"/>
                <a:gd name="T52" fmla="*/ 36 w 2702"/>
                <a:gd name="T53" fmla="*/ 54 h 3200"/>
                <a:gd name="T54" fmla="*/ 128 w 2702"/>
                <a:gd name="T55" fmla="*/ 0 h 3200"/>
                <a:gd name="T56" fmla="*/ 2572 w 2702"/>
                <a:gd name="T57"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2" h="3200">
                  <a:moveTo>
                    <a:pt x="2572" y="0"/>
                  </a:moveTo>
                  <a:cubicBezTo>
                    <a:pt x="2583" y="4"/>
                    <a:pt x="2595" y="6"/>
                    <a:pt x="2606" y="11"/>
                  </a:cubicBezTo>
                  <a:cubicBezTo>
                    <a:pt x="2664" y="37"/>
                    <a:pt x="2699" y="81"/>
                    <a:pt x="2700" y="145"/>
                  </a:cubicBezTo>
                  <a:cubicBezTo>
                    <a:pt x="2701" y="392"/>
                    <a:pt x="2700" y="639"/>
                    <a:pt x="2700" y="885"/>
                  </a:cubicBezTo>
                  <a:cubicBezTo>
                    <a:pt x="2700" y="888"/>
                    <a:pt x="2700" y="891"/>
                    <a:pt x="2699" y="898"/>
                  </a:cubicBezTo>
                  <a:cubicBezTo>
                    <a:pt x="2666" y="865"/>
                    <a:pt x="2634" y="834"/>
                    <a:pt x="2604" y="803"/>
                  </a:cubicBezTo>
                  <a:cubicBezTo>
                    <a:pt x="2600" y="798"/>
                    <a:pt x="2601" y="788"/>
                    <a:pt x="2601" y="780"/>
                  </a:cubicBezTo>
                  <a:cubicBezTo>
                    <a:pt x="2600" y="575"/>
                    <a:pt x="2600" y="370"/>
                    <a:pt x="2600" y="164"/>
                  </a:cubicBezTo>
                  <a:cubicBezTo>
                    <a:pt x="2600" y="115"/>
                    <a:pt x="2585" y="100"/>
                    <a:pt x="2536" y="100"/>
                  </a:cubicBezTo>
                  <a:cubicBezTo>
                    <a:pt x="1745" y="100"/>
                    <a:pt x="955" y="100"/>
                    <a:pt x="164" y="100"/>
                  </a:cubicBezTo>
                  <a:cubicBezTo>
                    <a:pt x="117" y="100"/>
                    <a:pt x="100" y="116"/>
                    <a:pt x="100" y="163"/>
                  </a:cubicBezTo>
                  <a:cubicBezTo>
                    <a:pt x="100" y="1121"/>
                    <a:pt x="100" y="2079"/>
                    <a:pt x="100" y="3037"/>
                  </a:cubicBezTo>
                  <a:cubicBezTo>
                    <a:pt x="100" y="3083"/>
                    <a:pt x="117" y="3100"/>
                    <a:pt x="162" y="3100"/>
                  </a:cubicBezTo>
                  <a:cubicBezTo>
                    <a:pt x="954" y="3100"/>
                    <a:pt x="1746" y="3100"/>
                    <a:pt x="2538" y="3100"/>
                  </a:cubicBezTo>
                  <a:cubicBezTo>
                    <a:pt x="2584" y="3100"/>
                    <a:pt x="2600" y="3084"/>
                    <a:pt x="2600" y="3037"/>
                  </a:cubicBezTo>
                  <a:cubicBezTo>
                    <a:pt x="2600" y="2583"/>
                    <a:pt x="2600" y="2128"/>
                    <a:pt x="2600" y="1674"/>
                  </a:cubicBezTo>
                  <a:cubicBezTo>
                    <a:pt x="2600" y="1658"/>
                    <a:pt x="2604" y="1647"/>
                    <a:pt x="2615" y="1637"/>
                  </a:cubicBezTo>
                  <a:cubicBezTo>
                    <a:pt x="2643" y="1610"/>
                    <a:pt x="2669" y="1582"/>
                    <a:pt x="2696" y="1555"/>
                  </a:cubicBezTo>
                  <a:cubicBezTo>
                    <a:pt x="2697" y="1556"/>
                    <a:pt x="2699" y="1557"/>
                    <a:pt x="2700" y="1558"/>
                  </a:cubicBezTo>
                  <a:cubicBezTo>
                    <a:pt x="2700" y="1565"/>
                    <a:pt x="2700" y="1573"/>
                    <a:pt x="2700" y="1581"/>
                  </a:cubicBezTo>
                  <a:cubicBezTo>
                    <a:pt x="2700" y="2060"/>
                    <a:pt x="2699" y="2539"/>
                    <a:pt x="2702" y="3019"/>
                  </a:cubicBezTo>
                  <a:cubicBezTo>
                    <a:pt x="2702" y="3120"/>
                    <a:pt x="2654" y="3182"/>
                    <a:pt x="2572" y="3200"/>
                  </a:cubicBezTo>
                  <a:cubicBezTo>
                    <a:pt x="1757" y="3200"/>
                    <a:pt x="943" y="3200"/>
                    <a:pt x="128" y="3200"/>
                  </a:cubicBezTo>
                  <a:cubicBezTo>
                    <a:pt x="92" y="3191"/>
                    <a:pt x="58" y="3177"/>
                    <a:pt x="36" y="3146"/>
                  </a:cubicBezTo>
                  <a:cubicBezTo>
                    <a:pt x="21" y="3123"/>
                    <a:pt x="12" y="3097"/>
                    <a:pt x="0" y="3072"/>
                  </a:cubicBezTo>
                  <a:cubicBezTo>
                    <a:pt x="0" y="2091"/>
                    <a:pt x="0" y="1109"/>
                    <a:pt x="0" y="128"/>
                  </a:cubicBezTo>
                  <a:cubicBezTo>
                    <a:pt x="12" y="103"/>
                    <a:pt x="21" y="77"/>
                    <a:pt x="36" y="54"/>
                  </a:cubicBezTo>
                  <a:cubicBezTo>
                    <a:pt x="58" y="23"/>
                    <a:pt x="92" y="9"/>
                    <a:pt x="128" y="0"/>
                  </a:cubicBezTo>
                  <a:cubicBezTo>
                    <a:pt x="943" y="0"/>
                    <a:pt x="1757" y="0"/>
                    <a:pt x="257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3448050" y="4132263"/>
              <a:ext cx="628650" cy="633412"/>
            </a:xfrm>
            <a:custGeom>
              <a:avLst/>
              <a:gdLst>
                <a:gd name="T0" fmla="*/ 706 w 706"/>
                <a:gd name="T1" fmla="*/ 410 h 714"/>
                <a:gd name="T2" fmla="*/ 682 w 706"/>
                <a:gd name="T3" fmla="*/ 441 h 714"/>
                <a:gd name="T4" fmla="*/ 441 w 706"/>
                <a:gd name="T5" fmla="*/ 681 h 714"/>
                <a:gd name="T6" fmla="*/ 357 w 706"/>
                <a:gd name="T7" fmla="*/ 682 h 714"/>
                <a:gd name="T8" fmla="*/ 31 w 706"/>
                <a:gd name="T9" fmla="*/ 356 h 714"/>
                <a:gd name="T10" fmla="*/ 31 w 706"/>
                <a:gd name="T11" fmla="*/ 274 h 714"/>
                <a:gd name="T12" fmla="*/ 274 w 706"/>
                <a:gd name="T13" fmla="*/ 31 h 714"/>
                <a:gd name="T14" fmla="*/ 357 w 706"/>
                <a:gd name="T15" fmla="*/ 32 h 714"/>
                <a:gd name="T16" fmla="*/ 677 w 706"/>
                <a:gd name="T17" fmla="*/ 351 h 714"/>
                <a:gd name="T18" fmla="*/ 706 w 706"/>
                <a:gd name="T19" fmla="*/ 386 h 714"/>
                <a:gd name="T20" fmla="*/ 706 w 706"/>
                <a:gd name="T21" fmla="*/ 4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 h="714">
                  <a:moveTo>
                    <a:pt x="706" y="410"/>
                  </a:moveTo>
                  <a:cubicBezTo>
                    <a:pt x="698" y="420"/>
                    <a:pt x="691" y="432"/>
                    <a:pt x="682" y="441"/>
                  </a:cubicBezTo>
                  <a:cubicBezTo>
                    <a:pt x="602" y="521"/>
                    <a:pt x="522" y="601"/>
                    <a:pt x="441" y="681"/>
                  </a:cubicBezTo>
                  <a:cubicBezTo>
                    <a:pt x="409" y="714"/>
                    <a:pt x="389" y="714"/>
                    <a:pt x="357" y="682"/>
                  </a:cubicBezTo>
                  <a:cubicBezTo>
                    <a:pt x="248" y="573"/>
                    <a:pt x="139" y="465"/>
                    <a:pt x="31" y="356"/>
                  </a:cubicBezTo>
                  <a:cubicBezTo>
                    <a:pt x="0" y="326"/>
                    <a:pt x="0" y="305"/>
                    <a:pt x="31" y="274"/>
                  </a:cubicBezTo>
                  <a:cubicBezTo>
                    <a:pt x="112" y="193"/>
                    <a:pt x="193" y="112"/>
                    <a:pt x="274" y="31"/>
                  </a:cubicBezTo>
                  <a:cubicBezTo>
                    <a:pt x="305" y="0"/>
                    <a:pt x="326" y="0"/>
                    <a:pt x="357" y="32"/>
                  </a:cubicBezTo>
                  <a:cubicBezTo>
                    <a:pt x="464" y="138"/>
                    <a:pt x="570" y="245"/>
                    <a:pt x="677" y="351"/>
                  </a:cubicBezTo>
                  <a:cubicBezTo>
                    <a:pt x="687" y="362"/>
                    <a:pt x="696" y="374"/>
                    <a:pt x="706" y="386"/>
                  </a:cubicBezTo>
                  <a:cubicBezTo>
                    <a:pt x="706" y="394"/>
                    <a:pt x="706" y="402"/>
                    <a:pt x="706" y="410"/>
                  </a:cubicBezTo>
                  <a:close/>
                </a:path>
              </a:pathLst>
            </a:custGeom>
            <a:solidFill>
              <a:srgbClr val="FF9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2587625" y="4483100"/>
              <a:ext cx="1139825" cy="1143000"/>
            </a:xfrm>
            <a:custGeom>
              <a:avLst/>
              <a:gdLst>
                <a:gd name="T0" fmla="*/ 1281 w 1281"/>
                <a:gd name="T1" fmla="*/ 396 h 1285"/>
                <a:gd name="T2" fmla="*/ 1267 w 1281"/>
                <a:gd name="T3" fmla="*/ 426 h 1285"/>
                <a:gd name="T4" fmla="*/ 1252 w 1281"/>
                <a:gd name="T5" fmla="*/ 442 h 1285"/>
                <a:gd name="T6" fmla="*/ 443 w 1281"/>
                <a:gd name="T7" fmla="*/ 1251 h 1285"/>
                <a:gd name="T8" fmla="*/ 356 w 1281"/>
                <a:gd name="T9" fmla="*/ 1251 h 1285"/>
                <a:gd name="T10" fmla="*/ 32 w 1281"/>
                <a:gd name="T11" fmla="*/ 927 h 1285"/>
                <a:gd name="T12" fmla="*/ 32 w 1281"/>
                <a:gd name="T13" fmla="*/ 844 h 1285"/>
                <a:gd name="T14" fmla="*/ 846 w 1281"/>
                <a:gd name="T15" fmla="*/ 30 h 1285"/>
                <a:gd name="T16" fmla="*/ 928 w 1281"/>
                <a:gd name="T17" fmla="*/ 30 h 1285"/>
                <a:gd name="T18" fmla="*/ 1256 w 1281"/>
                <a:gd name="T19" fmla="*/ 358 h 1285"/>
                <a:gd name="T20" fmla="*/ 1281 w 1281"/>
                <a:gd name="T21" fmla="*/ 396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1" h="1285">
                  <a:moveTo>
                    <a:pt x="1281" y="396"/>
                  </a:moveTo>
                  <a:cubicBezTo>
                    <a:pt x="1275" y="409"/>
                    <a:pt x="1272" y="418"/>
                    <a:pt x="1267" y="426"/>
                  </a:cubicBezTo>
                  <a:cubicBezTo>
                    <a:pt x="1263" y="432"/>
                    <a:pt x="1257" y="437"/>
                    <a:pt x="1252" y="442"/>
                  </a:cubicBezTo>
                  <a:cubicBezTo>
                    <a:pt x="982" y="712"/>
                    <a:pt x="712" y="981"/>
                    <a:pt x="443" y="1251"/>
                  </a:cubicBezTo>
                  <a:cubicBezTo>
                    <a:pt x="409" y="1285"/>
                    <a:pt x="390" y="1285"/>
                    <a:pt x="356" y="1251"/>
                  </a:cubicBezTo>
                  <a:cubicBezTo>
                    <a:pt x="248" y="1143"/>
                    <a:pt x="140" y="1035"/>
                    <a:pt x="32" y="927"/>
                  </a:cubicBezTo>
                  <a:cubicBezTo>
                    <a:pt x="0" y="895"/>
                    <a:pt x="0" y="876"/>
                    <a:pt x="32" y="844"/>
                  </a:cubicBezTo>
                  <a:cubicBezTo>
                    <a:pt x="303" y="573"/>
                    <a:pt x="575" y="301"/>
                    <a:pt x="846" y="30"/>
                  </a:cubicBezTo>
                  <a:cubicBezTo>
                    <a:pt x="876" y="0"/>
                    <a:pt x="898" y="0"/>
                    <a:pt x="928" y="30"/>
                  </a:cubicBezTo>
                  <a:cubicBezTo>
                    <a:pt x="1037" y="139"/>
                    <a:pt x="1147" y="248"/>
                    <a:pt x="1256" y="358"/>
                  </a:cubicBezTo>
                  <a:cubicBezTo>
                    <a:pt x="1266" y="369"/>
                    <a:pt x="1273" y="383"/>
                    <a:pt x="1281" y="3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2332038" y="5340350"/>
              <a:ext cx="538163" cy="539750"/>
            </a:xfrm>
            <a:custGeom>
              <a:avLst/>
              <a:gdLst>
                <a:gd name="T0" fmla="*/ 21 w 604"/>
                <a:gd name="T1" fmla="*/ 606 h 606"/>
                <a:gd name="T2" fmla="*/ 1 w 604"/>
                <a:gd name="T3" fmla="*/ 584 h 606"/>
                <a:gd name="T4" fmla="*/ 8 w 604"/>
                <a:gd name="T5" fmla="*/ 561 h 606"/>
                <a:gd name="T6" fmla="*/ 183 w 604"/>
                <a:gd name="T7" fmla="*/ 35 h 606"/>
                <a:gd name="T8" fmla="*/ 231 w 604"/>
                <a:gd name="T9" fmla="*/ 23 h 606"/>
                <a:gd name="T10" fmla="*/ 581 w 604"/>
                <a:gd name="T11" fmla="*/ 374 h 606"/>
                <a:gd name="T12" fmla="*/ 569 w 604"/>
                <a:gd name="T13" fmla="*/ 425 h 606"/>
                <a:gd name="T14" fmla="*/ 35 w 604"/>
                <a:gd name="T15" fmla="*/ 602 h 606"/>
                <a:gd name="T16" fmla="*/ 21 w 604"/>
                <a:gd name="T1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4" h="606">
                  <a:moveTo>
                    <a:pt x="21" y="606"/>
                  </a:moveTo>
                  <a:cubicBezTo>
                    <a:pt x="5" y="606"/>
                    <a:pt x="0" y="596"/>
                    <a:pt x="1" y="584"/>
                  </a:cubicBezTo>
                  <a:cubicBezTo>
                    <a:pt x="2" y="576"/>
                    <a:pt x="5" y="568"/>
                    <a:pt x="8" y="561"/>
                  </a:cubicBezTo>
                  <a:cubicBezTo>
                    <a:pt x="66" y="385"/>
                    <a:pt x="124" y="210"/>
                    <a:pt x="183" y="35"/>
                  </a:cubicBezTo>
                  <a:cubicBezTo>
                    <a:pt x="193" y="3"/>
                    <a:pt x="207" y="0"/>
                    <a:pt x="231" y="23"/>
                  </a:cubicBezTo>
                  <a:cubicBezTo>
                    <a:pt x="348" y="140"/>
                    <a:pt x="464" y="257"/>
                    <a:pt x="581" y="374"/>
                  </a:cubicBezTo>
                  <a:cubicBezTo>
                    <a:pt x="604" y="397"/>
                    <a:pt x="600" y="415"/>
                    <a:pt x="569" y="425"/>
                  </a:cubicBezTo>
                  <a:cubicBezTo>
                    <a:pt x="391" y="484"/>
                    <a:pt x="213" y="543"/>
                    <a:pt x="35" y="602"/>
                  </a:cubicBezTo>
                  <a:cubicBezTo>
                    <a:pt x="30" y="604"/>
                    <a:pt x="25" y="605"/>
                    <a:pt x="21" y="6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1990725" y="4032250"/>
              <a:ext cx="1454150" cy="42862"/>
            </a:xfrm>
            <a:custGeom>
              <a:avLst/>
              <a:gdLst>
                <a:gd name="T0" fmla="*/ 1634 w 1634"/>
                <a:gd name="T1" fmla="*/ 0 h 48"/>
                <a:gd name="T2" fmla="*/ 1634 w 1634"/>
                <a:gd name="T3" fmla="*/ 48 h 48"/>
                <a:gd name="T4" fmla="*/ 0 w 1634"/>
                <a:gd name="T5" fmla="*/ 48 h 48"/>
                <a:gd name="T6" fmla="*/ 0 w 1634"/>
                <a:gd name="T7" fmla="*/ 0 h 48"/>
                <a:gd name="T8" fmla="*/ 1634 w 1634"/>
                <a:gd name="T9" fmla="*/ 0 h 48"/>
              </a:gdLst>
              <a:ahLst/>
              <a:cxnLst>
                <a:cxn ang="0">
                  <a:pos x="T0" y="T1"/>
                </a:cxn>
                <a:cxn ang="0">
                  <a:pos x="T2" y="T3"/>
                </a:cxn>
                <a:cxn ang="0">
                  <a:pos x="T4" y="T5"/>
                </a:cxn>
                <a:cxn ang="0">
                  <a:pos x="T6" y="T7"/>
                </a:cxn>
                <a:cxn ang="0">
                  <a:pos x="T8" y="T9"/>
                </a:cxn>
              </a:cxnLst>
              <a:rect l="0" t="0" r="r" b="b"/>
              <a:pathLst>
                <a:path w="1634" h="48">
                  <a:moveTo>
                    <a:pt x="1634" y="0"/>
                  </a:moveTo>
                  <a:cubicBezTo>
                    <a:pt x="1634" y="17"/>
                    <a:pt x="1634" y="32"/>
                    <a:pt x="1634" y="48"/>
                  </a:cubicBezTo>
                  <a:cubicBezTo>
                    <a:pt x="1090" y="48"/>
                    <a:pt x="546" y="48"/>
                    <a:pt x="0" y="48"/>
                  </a:cubicBezTo>
                  <a:cubicBezTo>
                    <a:pt x="0" y="32"/>
                    <a:pt x="0" y="17"/>
                    <a:pt x="0" y="0"/>
                  </a:cubicBezTo>
                  <a:cubicBezTo>
                    <a:pt x="544" y="0"/>
                    <a:pt x="1088" y="0"/>
                    <a:pt x="16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1992313" y="4548188"/>
              <a:ext cx="1184275" cy="44450"/>
            </a:xfrm>
            <a:custGeom>
              <a:avLst/>
              <a:gdLst>
                <a:gd name="T0" fmla="*/ 1331 w 1331"/>
                <a:gd name="T1" fmla="*/ 0 h 51"/>
                <a:gd name="T2" fmla="*/ 1245 w 1331"/>
                <a:gd name="T3" fmla="*/ 51 h 51"/>
                <a:gd name="T4" fmla="*/ 28 w 1331"/>
                <a:gd name="T5" fmla="*/ 50 h 51"/>
                <a:gd name="T6" fmla="*/ 0 w 1331"/>
                <a:gd name="T7" fmla="*/ 50 h 51"/>
                <a:gd name="T8" fmla="*/ 0 w 1331"/>
                <a:gd name="T9" fmla="*/ 0 h 51"/>
                <a:gd name="T10" fmla="*/ 1331 w 1331"/>
                <a:gd name="T11" fmla="*/ 0 h 51"/>
              </a:gdLst>
              <a:ahLst/>
              <a:cxnLst>
                <a:cxn ang="0">
                  <a:pos x="T0" y="T1"/>
                </a:cxn>
                <a:cxn ang="0">
                  <a:pos x="T2" y="T3"/>
                </a:cxn>
                <a:cxn ang="0">
                  <a:pos x="T4" y="T5"/>
                </a:cxn>
                <a:cxn ang="0">
                  <a:pos x="T6" y="T7"/>
                </a:cxn>
                <a:cxn ang="0">
                  <a:pos x="T8" y="T9"/>
                </a:cxn>
                <a:cxn ang="0">
                  <a:pos x="T10" y="T11"/>
                </a:cxn>
              </a:cxnLst>
              <a:rect l="0" t="0" r="r" b="b"/>
              <a:pathLst>
                <a:path w="1331" h="51">
                  <a:moveTo>
                    <a:pt x="1331" y="0"/>
                  </a:moveTo>
                  <a:cubicBezTo>
                    <a:pt x="1304" y="25"/>
                    <a:pt x="1287" y="51"/>
                    <a:pt x="1245" y="51"/>
                  </a:cubicBezTo>
                  <a:cubicBezTo>
                    <a:pt x="839" y="49"/>
                    <a:pt x="433" y="50"/>
                    <a:pt x="28" y="50"/>
                  </a:cubicBezTo>
                  <a:cubicBezTo>
                    <a:pt x="19" y="50"/>
                    <a:pt x="10" y="50"/>
                    <a:pt x="0" y="50"/>
                  </a:cubicBezTo>
                  <a:cubicBezTo>
                    <a:pt x="0" y="33"/>
                    <a:pt x="0" y="17"/>
                    <a:pt x="0" y="0"/>
                  </a:cubicBezTo>
                  <a:cubicBezTo>
                    <a:pt x="442" y="0"/>
                    <a:pt x="884" y="0"/>
                    <a:pt x="13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p:nvPr/>
          </p:nvSpPr>
          <p:spPr bwMode="auto">
            <a:xfrm>
              <a:off x="1990725" y="5062538"/>
              <a:ext cx="668338" cy="44450"/>
            </a:xfrm>
            <a:custGeom>
              <a:avLst/>
              <a:gdLst>
                <a:gd name="T0" fmla="*/ 751 w 751"/>
                <a:gd name="T1" fmla="*/ 4 h 49"/>
                <a:gd name="T2" fmla="*/ 710 w 751"/>
                <a:gd name="T3" fmla="*/ 42 h 49"/>
                <a:gd name="T4" fmla="*/ 692 w 751"/>
                <a:gd name="T5" fmla="*/ 49 h 49"/>
                <a:gd name="T6" fmla="*/ 11 w 751"/>
                <a:gd name="T7" fmla="*/ 49 h 49"/>
                <a:gd name="T8" fmla="*/ 0 w 751"/>
                <a:gd name="T9" fmla="*/ 48 h 49"/>
                <a:gd name="T10" fmla="*/ 0 w 751"/>
                <a:gd name="T11" fmla="*/ 0 h 49"/>
                <a:gd name="T12" fmla="*/ 748 w 751"/>
                <a:gd name="T13" fmla="*/ 0 h 49"/>
                <a:gd name="T14" fmla="*/ 751 w 751"/>
                <a:gd name="T15" fmla="*/ 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49">
                  <a:moveTo>
                    <a:pt x="751" y="4"/>
                  </a:moveTo>
                  <a:cubicBezTo>
                    <a:pt x="737" y="17"/>
                    <a:pt x="724" y="30"/>
                    <a:pt x="710" y="42"/>
                  </a:cubicBezTo>
                  <a:cubicBezTo>
                    <a:pt x="705" y="46"/>
                    <a:pt x="698" y="49"/>
                    <a:pt x="692" y="49"/>
                  </a:cubicBezTo>
                  <a:cubicBezTo>
                    <a:pt x="465" y="49"/>
                    <a:pt x="238" y="49"/>
                    <a:pt x="11" y="49"/>
                  </a:cubicBezTo>
                  <a:cubicBezTo>
                    <a:pt x="8" y="49"/>
                    <a:pt x="4" y="48"/>
                    <a:pt x="0" y="48"/>
                  </a:cubicBezTo>
                  <a:cubicBezTo>
                    <a:pt x="0" y="32"/>
                    <a:pt x="0" y="17"/>
                    <a:pt x="0" y="0"/>
                  </a:cubicBezTo>
                  <a:cubicBezTo>
                    <a:pt x="250" y="0"/>
                    <a:pt x="499" y="0"/>
                    <a:pt x="748" y="0"/>
                  </a:cubicBezTo>
                  <a:cubicBezTo>
                    <a:pt x="749" y="2"/>
                    <a:pt x="750" y="3"/>
                    <a:pt x="7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p:nvPr/>
          </p:nvSpPr>
          <p:spPr bwMode="auto">
            <a:xfrm>
              <a:off x="3081338" y="5575300"/>
              <a:ext cx="363538" cy="46037"/>
            </a:xfrm>
            <a:custGeom>
              <a:avLst/>
              <a:gdLst>
                <a:gd name="T0" fmla="*/ 0 w 407"/>
                <a:gd name="T1" fmla="*/ 52 h 52"/>
                <a:gd name="T2" fmla="*/ 86 w 407"/>
                <a:gd name="T3" fmla="*/ 1 h 52"/>
                <a:gd name="T4" fmla="*/ 384 w 407"/>
                <a:gd name="T5" fmla="*/ 3 h 52"/>
                <a:gd name="T6" fmla="*/ 407 w 407"/>
                <a:gd name="T7" fmla="*/ 3 h 52"/>
                <a:gd name="T8" fmla="*/ 407 w 407"/>
                <a:gd name="T9" fmla="*/ 52 h 52"/>
                <a:gd name="T10" fmla="*/ 0 w 407"/>
                <a:gd name="T11" fmla="*/ 52 h 52"/>
              </a:gdLst>
              <a:ahLst/>
              <a:cxnLst>
                <a:cxn ang="0">
                  <a:pos x="T0" y="T1"/>
                </a:cxn>
                <a:cxn ang="0">
                  <a:pos x="T2" y="T3"/>
                </a:cxn>
                <a:cxn ang="0">
                  <a:pos x="T4" y="T5"/>
                </a:cxn>
                <a:cxn ang="0">
                  <a:pos x="T6" y="T7"/>
                </a:cxn>
                <a:cxn ang="0">
                  <a:pos x="T8" y="T9"/>
                </a:cxn>
                <a:cxn ang="0">
                  <a:pos x="T10" y="T11"/>
                </a:cxn>
              </a:cxnLst>
              <a:rect l="0" t="0" r="r" b="b"/>
              <a:pathLst>
                <a:path w="407" h="52">
                  <a:moveTo>
                    <a:pt x="0" y="52"/>
                  </a:moveTo>
                  <a:cubicBezTo>
                    <a:pt x="26" y="26"/>
                    <a:pt x="43" y="0"/>
                    <a:pt x="86" y="1"/>
                  </a:cubicBezTo>
                  <a:cubicBezTo>
                    <a:pt x="185" y="6"/>
                    <a:pt x="285" y="3"/>
                    <a:pt x="384" y="3"/>
                  </a:cubicBezTo>
                  <a:cubicBezTo>
                    <a:pt x="391" y="3"/>
                    <a:pt x="398" y="3"/>
                    <a:pt x="407" y="3"/>
                  </a:cubicBezTo>
                  <a:cubicBezTo>
                    <a:pt x="407" y="19"/>
                    <a:pt x="407" y="35"/>
                    <a:pt x="407" y="52"/>
                  </a:cubicBezTo>
                  <a:cubicBezTo>
                    <a:pt x="273" y="52"/>
                    <a:pt x="139" y="52"/>
                    <a:pt x="0"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p:nvPr/>
          </p:nvSpPr>
          <p:spPr bwMode="auto">
            <a:xfrm>
              <a:off x="1990725" y="5578475"/>
              <a:ext cx="339725" cy="44450"/>
            </a:xfrm>
            <a:custGeom>
              <a:avLst/>
              <a:gdLst>
                <a:gd name="T0" fmla="*/ 0 w 381"/>
                <a:gd name="T1" fmla="*/ 49 h 49"/>
                <a:gd name="T2" fmla="*/ 0 w 381"/>
                <a:gd name="T3" fmla="*/ 0 h 49"/>
                <a:gd name="T4" fmla="*/ 381 w 381"/>
                <a:gd name="T5" fmla="*/ 0 h 49"/>
                <a:gd name="T6" fmla="*/ 367 w 381"/>
                <a:gd name="T7" fmla="*/ 43 h 49"/>
                <a:gd name="T8" fmla="*/ 356 w 381"/>
                <a:gd name="T9" fmla="*/ 49 h 49"/>
                <a:gd name="T10" fmla="*/ 0 w 381"/>
                <a:gd name="T11" fmla="*/ 49 h 49"/>
              </a:gdLst>
              <a:ahLst/>
              <a:cxnLst>
                <a:cxn ang="0">
                  <a:pos x="T0" y="T1"/>
                </a:cxn>
                <a:cxn ang="0">
                  <a:pos x="T2" y="T3"/>
                </a:cxn>
                <a:cxn ang="0">
                  <a:pos x="T4" y="T5"/>
                </a:cxn>
                <a:cxn ang="0">
                  <a:pos x="T6" y="T7"/>
                </a:cxn>
                <a:cxn ang="0">
                  <a:pos x="T8" y="T9"/>
                </a:cxn>
                <a:cxn ang="0">
                  <a:pos x="T10" y="T11"/>
                </a:cxn>
              </a:cxnLst>
              <a:rect l="0" t="0" r="r" b="b"/>
              <a:pathLst>
                <a:path w="381" h="49">
                  <a:moveTo>
                    <a:pt x="0" y="49"/>
                  </a:moveTo>
                  <a:cubicBezTo>
                    <a:pt x="0" y="32"/>
                    <a:pt x="0" y="17"/>
                    <a:pt x="0" y="0"/>
                  </a:cubicBezTo>
                  <a:cubicBezTo>
                    <a:pt x="126" y="0"/>
                    <a:pt x="252" y="0"/>
                    <a:pt x="381" y="0"/>
                  </a:cubicBezTo>
                  <a:cubicBezTo>
                    <a:pt x="376" y="15"/>
                    <a:pt x="372" y="29"/>
                    <a:pt x="367" y="43"/>
                  </a:cubicBezTo>
                  <a:cubicBezTo>
                    <a:pt x="366" y="46"/>
                    <a:pt x="360" y="49"/>
                    <a:pt x="356" y="49"/>
                  </a:cubicBezTo>
                  <a:cubicBezTo>
                    <a:pt x="238" y="49"/>
                    <a:pt x="120" y="49"/>
                    <a:pt x="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up)">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问题定义</a:t>
            </a:r>
            <a:endParaRPr lang="zh-CN" altLang="en-US" dirty="0"/>
          </a:p>
        </p:txBody>
      </p:sp>
      <p:sp>
        <p:nvSpPr>
          <p:cNvPr id="2" name="内容占位符 1"/>
          <p:cNvSpPr>
            <a:spLocks noGrp="1"/>
          </p:cNvSpPr>
          <p:nvPr>
            <p:ph idx="1"/>
          </p:nvPr>
        </p:nvSpPr>
        <p:spPr/>
        <p:txBody>
          <a:bodyPr/>
          <a:lstStyle/>
          <a:p>
            <a:pPr marL="342900" indent="-342900"/>
            <a:r>
              <a:rPr lang="zh-CN" altLang="zh-CN" sz="2100" dirty="0">
                <a:latin typeface="宋体" panose="02010600030101010101" pitchFamily="2" charset="-122"/>
              </a:rPr>
              <a:t>向用户调查研究</a:t>
            </a:r>
            <a:r>
              <a:rPr lang="zh-CN" altLang="en-US" sz="2100" dirty="0">
                <a:latin typeface="宋体" panose="02010600030101010101" pitchFamily="2" charset="-122"/>
              </a:rPr>
              <a:t>的内容是：</a:t>
            </a:r>
            <a:endParaRPr lang="zh-CN" altLang="en-US" sz="2100" dirty="0">
              <a:latin typeface="宋体" panose="02010600030101010101" pitchFamily="2" charset="-122"/>
            </a:endParaRPr>
          </a:p>
          <a:p>
            <a:pPr lvl="1">
              <a:lnSpc>
                <a:spcPct val="110000"/>
              </a:lnSpc>
              <a:buClr>
                <a:schemeClr val="accent1"/>
              </a:buClr>
              <a:buFont typeface="微软雅黑" panose="020B0503020204020204" pitchFamily="34" charset="-122"/>
              <a:buChar char="◢"/>
            </a:pPr>
            <a:r>
              <a:rPr lang="zh-CN" altLang="en-US" sz="2000" dirty="0">
                <a:latin typeface="宋体" panose="02010600030101010101" pitchFamily="2" charset="-122"/>
              </a:rPr>
              <a:t>系统目标、现行系统、其它系统、各种方案、数据元素、结构及</a:t>
            </a:r>
            <a:r>
              <a:rPr lang="zh-CN" altLang="en-US" sz="2000" dirty="0" smtClean="0">
                <a:latin typeface="宋体" panose="02010600030101010101" pitchFamily="2" charset="-122"/>
              </a:rPr>
              <a:t>算法。</a:t>
            </a:r>
            <a:endParaRPr lang="zh-CN" altLang="en-US" sz="2000" dirty="0">
              <a:latin typeface="宋体" panose="02010600030101010101" pitchFamily="2" charset="-122"/>
            </a:endParaRPr>
          </a:p>
          <a:p>
            <a:pPr marL="342900" indent="-342900"/>
            <a:r>
              <a:rPr lang="zh-CN" altLang="zh-CN" sz="2100" dirty="0">
                <a:latin typeface="宋体" panose="02010600030101010101" pitchFamily="2" charset="-122"/>
              </a:rPr>
              <a:t>分析员扼要地写出对问题的理解，整理出书面调查报告，并在用户和使用部门负责人的会议上认真讨论这份书面报告，澄清含糊不精的地方，改正理解不正确的地方，最后成文一份双方都满意的文档。</a:t>
            </a:r>
            <a:endParaRPr lang="en-US" altLang="zh-CN" sz="2100" dirty="0">
              <a:latin typeface="宋体" panose="02010600030101010101" pitchFamily="2" charset="-122"/>
            </a:endParaRPr>
          </a:p>
          <a:p>
            <a:pPr marL="342900" indent="-342900"/>
            <a:r>
              <a:rPr lang="zh-CN" altLang="zh-CN" sz="2100" dirty="0">
                <a:latin typeface="宋体" panose="02010600030101010101" pitchFamily="2" charset="-122"/>
              </a:rPr>
              <a:t>编写项目报告(定义报告、说明书、任务书),提交审查，并作为下一步工作可行性分析的依据</a:t>
            </a:r>
            <a:r>
              <a:rPr lang="zh-CN" altLang="en-US" sz="2100" dirty="0">
                <a:latin typeface="宋体" panose="02010600030101010101" pitchFamily="2" charset="-122"/>
              </a:rPr>
              <a:t>。</a:t>
            </a:r>
            <a:endParaRPr lang="zh-CN" altLang="en-US" sz="2100" dirty="0">
              <a:latin typeface="宋体" panose="0201060003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9" name="日期占位符 8"/>
          <p:cNvSpPr>
            <a:spLocks noGrp="1"/>
          </p:cNvSpPr>
          <p:nvPr>
            <p:ph type="dt" sz="half" idx="10"/>
          </p:nvPr>
        </p:nvSpPr>
        <p:spPr/>
        <p:txBody>
          <a:bodyPr/>
          <a:lstStyle/>
          <a:p>
            <a:fld id="{CE98BC2B-C6BC-41D4-B194-1DE0B1FA3F27}"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案例</a:t>
            </a:r>
            <a:r>
              <a:rPr lang="en-US" altLang="zh-CN" dirty="0" smtClean="0"/>
              <a:t>——</a:t>
            </a:r>
            <a:r>
              <a:rPr kumimoji="1" lang="zh-CN" altLang="en-US" dirty="0" smtClean="0"/>
              <a:t>教师</a:t>
            </a:r>
            <a:r>
              <a:rPr kumimoji="1" lang="zh-CN" altLang="en-US" dirty="0"/>
              <a:t>教学网络测评系统</a:t>
            </a:r>
            <a:endParaRPr lang="zh-CN" altLang="en-US" dirty="0"/>
          </a:p>
        </p:txBody>
      </p:sp>
      <p:sp>
        <p:nvSpPr>
          <p:cNvPr id="4" name="内容占位符 3"/>
          <p:cNvSpPr>
            <a:spLocks noGrp="1"/>
          </p:cNvSpPr>
          <p:nvPr>
            <p:ph idx="1"/>
          </p:nvPr>
        </p:nvSpPr>
        <p:spPr>
          <a:xfrm>
            <a:off x="768097" y="1066800"/>
            <a:ext cx="7832833" cy="3581399"/>
          </a:xfrm>
        </p:spPr>
        <p:txBody>
          <a:bodyPr>
            <a:noAutofit/>
          </a:bodyPr>
          <a:lstStyle/>
          <a:p>
            <a:pPr marL="342900" indent="-342900">
              <a:lnSpc>
                <a:spcPct val="120000"/>
              </a:lnSpc>
            </a:pPr>
            <a:r>
              <a:rPr kumimoji="1" lang="zh-CN" altLang="en-US" sz="2000" dirty="0" smtClean="0"/>
              <a:t>某</a:t>
            </a:r>
            <a:r>
              <a:rPr kumimoji="1" lang="zh-CN" altLang="en-US" sz="2000" dirty="0"/>
              <a:t>校在校生近</a:t>
            </a:r>
            <a:r>
              <a:rPr kumimoji="1" lang="en-US" altLang="zh-CN" sz="2000" dirty="0"/>
              <a:t>5000</a:t>
            </a:r>
            <a:r>
              <a:rPr kumimoji="1" lang="zh-CN" altLang="en-US" sz="2000" dirty="0"/>
              <a:t>人，每学期在期中都要进行一次对教师的教学质量测评，要求所有学生都要参加。以前测评的方式都是手工操作，由教务处发出书面问卷调查表，每个同学填写完成后交回到教务处。然后教务处再使用手工的方法对问卷进行统计汇总，最后得出学生对每一位教师的总体评价。这种方法一方面浪费了大量的财力、人力，另一方面统计繁琐且容易出错</a:t>
            </a:r>
            <a:r>
              <a:rPr kumimoji="1" lang="zh-CN" altLang="en-US" sz="2000" dirty="0" smtClean="0"/>
              <a:t>。</a:t>
            </a:r>
            <a:endParaRPr kumimoji="1" lang="en-US" altLang="zh-CN" sz="2000" dirty="0" smtClean="0"/>
          </a:p>
          <a:p>
            <a:pPr marL="342900" indent="-342900">
              <a:lnSpc>
                <a:spcPct val="120000"/>
              </a:lnSpc>
            </a:pPr>
            <a:r>
              <a:rPr kumimoji="1" lang="zh-CN" altLang="en-US" sz="2000" dirty="0" smtClean="0"/>
              <a:t>考虑</a:t>
            </a:r>
            <a:r>
              <a:rPr kumimoji="1" lang="zh-CN" altLang="en-US" sz="2000" dirty="0"/>
              <a:t>到现在学校校园网已经建成，为节省开支，提高效率，学校决定委托计算机系开发一套基于校园的教师教学网络测评系统。</a:t>
            </a:r>
            <a:endParaRPr kumimoji="1"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264858D4-E5A9-4A7B-BF3C-6B355F50E261}"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案例</a:t>
            </a:r>
            <a:r>
              <a:rPr lang="en-US" altLang="zh-CN" dirty="0"/>
              <a:t>——</a:t>
            </a:r>
            <a:r>
              <a:rPr kumimoji="1" lang="zh-CN" altLang="en-US" dirty="0"/>
              <a:t>教师教学网络测评系统</a:t>
            </a:r>
            <a:endParaRPr lang="zh-CN" altLang="en-US" dirty="0"/>
          </a:p>
        </p:txBody>
      </p:sp>
      <p:sp>
        <p:nvSpPr>
          <p:cNvPr id="4" name="内容占位符 3"/>
          <p:cNvSpPr>
            <a:spLocks noGrp="1"/>
          </p:cNvSpPr>
          <p:nvPr>
            <p:ph idx="1"/>
          </p:nvPr>
        </p:nvSpPr>
        <p:spPr/>
        <p:txBody>
          <a:bodyPr>
            <a:noAutofit/>
          </a:bodyPr>
          <a:lstStyle/>
          <a:p>
            <a:pPr marL="457200" indent="-457200">
              <a:lnSpc>
                <a:spcPct val="100000"/>
              </a:lnSpc>
              <a:spcBef>
                <a:spcPts val="1000"/>
              </a:spcBef>
            </a:pPr>
            <a:r>
              <a:rPr kumimoji="1" lang="zh-CN" altLang="en-US" sz="2000" dirty="0"/>
              <a:t>调查后，了解了该项目的一些背景资料与基本要求。系统要实现的要求是：</a:t>
            </a:r>
            <a:endParaRPr kumimoji="1" lang="zh-CN" altLang="en-US" sz="2000" dirty="0"/>
          </a:p>
          <a:p>
            <a:pPr lvl="1">
              <a:lnSpc>
                <a:spcPct val="100000"/>
              </a:lnSpc>
              <a:spcBef>
                <a:spcPts val="1000"/>
              </a:spcBef>
            </a:pPr>
            <a:r>
              <a:rPr kumimoji="1" lang="zh-CN" altLang="en-US" sz="1800" dirty="0"/>
              <a:t>教师测评分两大部分，一是师德测评；二是教学质量测评。师德测评有</a:t>
            </a:r>
            <a:r>
              <a:rPr kumimoji="1" lang="en-US" altLang="zh-CN" sz="1800" dirty="0"/>
              <a:t>4</a:t>
            </a:r>
            <a:r>
              <a:rPr kumimoji="1" lang="zh-CN" altLang="en-US" sz="1800" dirty="0"/>
              <a:t>项指标，教学质量测评有</a:t>
            </a:r>
            <a:r>
              <a:rPr kumimoji="1" lang="en-US" altLang="zh-CN" sz="1800" dirty="0"/>
              <a:t>14</a:t>
            </a:r>
            <a:r>
              <a:rPr kumimoji="1" lang="zh-CN" altLang="en-US" sz="1800" dirty="0"/>
              <a:t>项指标。</a:t>
            </a:r>
            <a:endParaRPr kumimoji="1" lang="zh-CN" altLang="en-US" sz="1800" dirty="0"/>
          </a:p>
          <a:p>
            <a:pPr lvl="1">
              <a:lnSpc>
                <a:spcPct val="100000"/>
              </a:lnSpc>
              <a:spcBef>
                <a:spcPts val="1000"/>
              </a:spcBef>
            </a:pPr>
            <a:r>
              <a:rPr kumimoji="1" lang="zh-CN" altLang="en-US" sz="1800" dirty="0"/>
              <a:t>所有学生在指定时间内在指定机房的计算机上完成对任课教师的测评打分，测评过程全部采用选择的方法，不需要输入任何信息。</a:t>
            </a:r>
            <a:endParaRPr kumimoji="1" lang="zh-CN" altLang="en-US" sz="1800" dirty="0"/>
          </a:p>
          <a:p>
            <a:pPr lvl="1">
              <a:lnSpc>
                <a:spcPct val="100000"/>
              </a:lnSpc>
              <a:spcBef>
                <a:spcPts val="1000"/>
              </a:spcBef>
            </a:pPr>
            <a:r>
              <a:rPr kumimoji="1" lang="zh-CN" altLang="en-US" sz="1800" dirty="0"/>
              <a:t>所有的测评数据保存在学校中心服务器上，有较为严格的安全措施 。</a:t>
            </a:r>
            <a:endParaRPr kumimoji="1" lang="zh-CN" altLang="en-US" sz="1800" dirty="0"/>
          </a:p>
          <a:p>
            <a:pPr lvl="1">
              <a:lnSpc>
                <a:spcPct val="100000"/>
              </a:lnSpc>
              <a:spcBef>
                <a:spcPts val="1000"/>
              </a:spcBef>
            </a:pPr>
            <a:r>
              <a:rPr kumimoji="1" lang="zh-CN" altLang="en-US" sz="1800" dirty="0"/>
              <a:t>系统能对所有的数据进行统计汇总，得出每一位教师的测评结果，并能进行排序、输出</a:t>
            </a:r>
            <a:r>
              <a:rPr kumimoji="1" lang="zh-CN" altLang="en-US" sz="1800" dirty="0" smtClean="0"/>
              <a:t>。</a:t>
            </a:r>
            <a:endParaRPr kumimoji="1" lang="en-US" altLang="zh-CN" sz="1800" dirty="0"/>
          </a:p>
          <a:p>
            <a:pPr marL="457200" indent="-457200">
              <a:lnSpc>
                <a:spcPct val="100000"/>
              </a:lnSpc>
              <a:spcBef>
                <a:spcPts val="1000"/>
              </a:spcBef>
            </a:pPr>
            <a:r>
              <a:rPr kumimoji="1" lang="zh-CN" altLang="en-US" sz="2000" dirty="0"/>
              <a:t>系统开发的大体费用在</a:t>
            </a:r>
            <a:r>
              <a:rPr kumimoji="1" lang="en-US" altLang="zh-CN" sz="2000" dirty="0"/>
              <a:t>1.2</a:t>
            </a:r>
            <a:r>
              <a:rPr kumimoji="1" lang="zh-CN" altLang="en-US" sz="2000" dirty="0"/>
              <a:t>万元左右，开发周期大约</a:t>
            </a:r>
            <a:r>
              <a:rPr kumimoji="1" lang="en-US" altLang="zh-CN" sz="2000" dirty="0"/>
              <a:t>6</a:t>
            </a:r>
            <a:r>
              <a:rPr kumimoji="1" lang="zh-CN" altLang="en-US" sz="2000" dirty="0"/>
              <a:t>个人月。</a:t>
            </a:r>
            <a:endParaRPr kumimoji="1"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9" name="日期占位符 8"/>
          <p:cNvSpPr>
            <a:spLocks noGrp="1"/>
          </p:cNvSpPr>
          <p:nvPr>
            <p:ph type="dt" sz="half" idx="10"/>
          </p:nvPr>
        </p:nvSpPr>
        <p:spPr/>
        <p:txBody>
          <a:bodyPr/>
          <a:lstStyle/>
          <a:p>
            <a:fld id="{00C3B37C-FD95-44D1-BC47-C66B7C749C0C}"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smtClean="0"/>
              <a:t>案例</a:t>
            </a:r>
            <a:r>
              <a:rPr lang="en-US" altLang="zh-CN" dirty="0" smtClean="0"/>
              <a:t>——</a:t>
            </a:r>
            <a:r>
              <a:rPr kumimoji="1" lang="zh-CN" altLang="en-US" dirty="0" smtClean="0"/>
              <a:t>教师教学网络测评系统</a:t>
            </a:r>
            <a:endParaRPr lang="zh-CN" altLang="en-US" dirty="0"/>
          </a:p>
        </p:txBody>
      </p:sp>
      <p:sp>
        <p:nvSpPr>
          <p:cNvPr id="2" name="内容占位符 1"/>
          <p:cNvSpPr>
            <a:spLocks noGrp="1"/>
          </p:cNvSpPr>
          <p:nvPr>
            <p:ph idx="1"/>
          </p:nvPr>
        </p:nvSpPr>
        <p:spPr>
          <a:xfrm>
            <a:off x="844297" y="852074"/>
            <a:ext cx="7832833" cy="661040"/>
          </a:xfrm>
        </p:spPr>
        <p:txBody>
          <a:bodyPr>
            <a:normAutofit/>
          </a:bodyPr>
          <a:lstStyle/>
          <a:p>
            <a:r>
              <a:rPr kumimoji="1" lang="zh-CN" altLang="en-US" sz="2400" dirty="0">
                <a:latin typeface="Times New Roman" panose="02020603050405020304" pitchFamily="18" charset="0"/>
              </a:rPr>
              <a:t>根据以上分析，形成如下的系统定义报告。</a:t>
            </a:r>
            <a:endParaRPr kumimoji="1" lang="zh-CN" altLang="en-US" sz="2400"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Text Box 63"/>
          <p:cNvSpPr txBox="1">
            <a:spLocks noChangeArrowheads="1"/>
          </p:cNvSpPr>
          <p:nvPr/>
        </p:nvSpPr>
        <p:spPr bwMode="auto">
          <a:xfrm>
            <a:off x="715636" y="1436713"/>
            <a:ext cx="8090154" cy="2960915"/>
          </a:xfrm>
          <a:prstGeom prst="rect">
            <a:avLst/>
          </a:prstGeom>
          <a:solidFill>
            <a:srgbClr val="F2F2F2"/>
          </a:solidFill>
          <a:ln w="9525">
            <a:solidFill>
              <a:srgbClr val="000000"/>
            </a:solidFill>
            <a:miter lim="800000"/>
          </a:ln>
          <a:effectLst>
            <a:outerShdw dist="107763" dir="2700000" algn="ctr" rotWithShape="0">
              <a:srgbClr val="808080"/>
            </a:outerShdw>
          </a:effec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0" hangingPunct="0">
              <a:spcBef>
                <a:spcPts val="450"/>
              </a:spcBef>
              <a:spcAft>
                <a:spcPts val="450"/>
              </a:spcAft>
              <a:defRPr/>
            </a:pPr>
            <a:r>
              <a:rPr kumimoji="1" lang="zh-CN" altLang="en-US" b="1" dirty="0" smtClean="0">
                <a:latin typeface="Times New Roman" panose="02020603050405020304" pitchFamily="18" charset="0"/>
                <a:ea typeface="楷体_GB2312" pitchFamily="49" charset="-122"/>
              </a:rPr>
              <a:t>系统</a:t>
            </a:r>
            <a:r>
              <a:rPr kumimoji="1" lang="zh-CN" altLang="en-US" b="1" dirty="0">
                <a:latin typeface="Times New Roman" panose="02020603050405020304" pitchFamily="18" charset="0"/>
                <a:ea typeface="楷体_GB2312" pitchFamily="49" charset="-122"/>
              </a:rPr>
              <a:t>定义报告</a:t>
            </a:r>
            <a:endParaRPr kumimoji="1" lang="zh-CN" altLang="en-US" b="1" dirty="0">
              <a:latin typeface="Times New Roman" panose="02020603050405020304" pitchFamily="18" charset="0"/>
              <a:ea typeface="楷体_GB2312" pitchFamily="49" charset="-122"/>
            </a:endParaRPr>
          </a:p>
          <a:p>
            <a:pPr algn="just" eaLnBrk="0" hangingPunct="0">
              <a:defRPr/>
            </a:pPr>
            <a:r>
              <a:rPr lang="zh-CN" altLang="en-US" dirty="0">
                <a:latin typeface="华文中宋" panose="02010600040101010101" pitchFamily="2" charset="-122"/>
                <a:ea typeface="华文中宋" panose="02010600040101010101" pitchFamily="2" charset="-122"/>
              </a:rPr>
              <a:t>用户单位：</a:t>
            </a:r>
            <a:r>
              <a:rPr lang="en-US" altLang="zh-CN" dirty="0">
                <a:latin typeface="华文中宋" panose="02010600040101010101" pitchFamily="2" charset="-122"/>
                <a:ea typeface="华文中宋" panose="02010600040101010101" pitchFamily="2" charset="-122"/>
              </a:rPr>
              <a:t>XX</a:t>
            </a:r>
            <a:r>
              <a:rPr lang="zh-CN" altLang="en-US" dirty="0">
                <a:latin typeface="华文中宋" panose="02010600040101010101" pitchFamily="2" charset="-122"/>
                <a:ea typeface="华文中宋" panose="02010600040101010101" pitchFamily="2" charset="-122"/>
              </a:rPr>
              <a:t>学校教务处     负责人：</a:t>
            </a:r>
            <a:r>
              <a:rPr lang="en-US" altLang="zh-CN" dirty="0">
                <a:latin typeface="华文中宋" panose="02010600040101010101" pitchFamily="2" charset="-122"/>
                <a:ea typeface="华文中宋" panose="02010600040101010101" pitchFamily="2" charset="-122"/>
              </a:rPr>
              <a:t>XXX</a:t>
            </a:r>
            <a:endParaRPr lang="en-US" altLang="zh-CN" dirty="0">
              <a:latin typeface="华文中宋" panose="02010600040101010101" pitchFamily="2" charset="-122"/>
              <a:ea typeface="华文中宋" panose="02010600040101010101" pitchFamily="2" charset="-122"/>
            </a:endParaRPr>
          </a:p>
          <a:p>
            <a:pPr algn="just" eaLnBrk="0" hangingPunct="0">
              <a:defRPr/>
            </a:pPr>
            <a:r>
              <a:rPr lang="zh-CN" altLang="en-US" dirty="0">
                <a:latin typeface="华文中宋" panose="02010600040101010101" pitchFamily="2" charset="-122"/>
                <a:ea typeface="华文中宋" panose="02010600040101010101" pitchFamily="2" charset="-122"/>
              </a:rPr>
              <a:t>开发单位：</a:t>
            </a:r>
            <a:r>
              <a:rPr lang="en-US" altLang="zh-CN" dirty="0">
                <a:latin typeface="华文中宋" panose="02010600040101010101" pitchFamily="2" charset="-122"/>
                <a:ea typeface="华文中宋" panose="02010600040101010101" pitchFamily="2" charset="-122"/>
              </a:rPr>
              <a:t>XX</a:t>
            </a:r>
            <a:r>
              <a:rPr lang="zh-CN" altLang="en-US" dirty="0">
                <a:latin typeface="华文中宋" panose="02010600040101010101" pitchFamily="2" charset="-122"/>
                <a:ea typeface="华文中宋" panose="02010600040101010101" pitchFamily="2" charset="-122"/>
              </a:rPr>
              <a:t>学校计算机系   分析员：</a:t>
            </a:r>
            <a:r>
              <a:rPr lang="en-US" altLang="zh-CN" dirty="0">
                <a:latin typeface="华文中宋" panose="02010600040101010101" pitchFamily="2" charset="-122"/>
                <a:ea typeface="华文中宋" panose="02010600040101010101" pitchFamily="2" charset="-122"/>
              </a:rPr>
              <a:t>XXX</a:t>
            </a:r>
            <a:endParaRPr lang="en-US" altLang="zh-CN" dirty="0">
              <a:latin typeface="华文中宋" panose="02010600040101010101" pitchFamily="2" charset="-122"/>
              <a:ea typeface="华文中宋" panose="02010600040101010101" pitchFamily="2" charset="-122"/>
            </a:endParaRPr>
          </a:p>
          <a:p>
            <a:pPr algn="just" eaLnBrk="0" hangingPunct="0">
              <a:lnSpc>
                <a:spcPct val="126000"/>
              </a:lnSpc>
              <a:defRPr/>
            </a:pPr>
            <a:r>
              <a:rPr lang="zh-CN" altLang="en-US" dirty="0">
                <a:latin typeface="华文中宋" panose="02010600040101010101" pitchFamily="2" charset="-122"/>
                <a:ea typeface="华文中宋" panose="02010600040101010101" pitchFamily="2" charset="-122"/>
              </a:rPr>
              <a:t>项目名称：基于校园网的教学质量测评系统</a:t>
            </a:r>
            <a:endParaRPr lang="zh-CN" altLang="en-US" dirty="0">
              <a:latin typeface="华文中宋" panose="02010600040101010101" pitchFamily="2" charset="-122"/>
              <a:ea typeface="华文中宋" panose="02010600040101010101" pitchFamily="2" charset="-122"/>
            </a:endParaRPr>
          </a:p>
          <a:p>
            <a:pPr algn="just" eaLnBrk="0" hangingPunct="0">
              <a:defRPr/>
            </a:pPr>
            <a:r>
              <a:rPr lang="zh-CN" altLang="en-US" dirty="0">
                <a:latin typeface="华文中宋" panose="02010600040101010101" pitchFamily="2" charset="-122"/>
                <a:ea typeface="华文中宋" panose="02010600040101010101" pitchFamily="2" charset="-122"/>
              </a:rPr>
              <a:t>问题概述：教师教学质量测评每学期必须进行一次，原有的手工方法存在资源浪费、效率极低、结果不准确等问题。</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其它的相关说明</a:t>
            </a:r>
            <a:r>
              <a:rPr lang="en-US" altLang="zh-CN"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algn="just" eaLnBrk="0" hangingPunct="0">
              <a:defRPr/>
            </a:pPr>
            <a:r>
              <a:rPr lang="zh-CN" altLang="en-US" dirty="0">
                <a:latin typeface="华文中宋" panose="02010600040101010101" pitchFamily="2" charset="-122"/>
                <a:ea typeface="华文中宋" panose="02010600040101010101" pitchFamily="2" charset="-122"/>
              </a:rPr>
              <a:t>项目目标：开发一个效率高且相对通用的教师教学网络测评系统。</a:t>
            </a:r>
            <a:endParaRPr lang="zh-CN" altLang="en-US" dirty="0">
              <a:latin typeface="华文中宋" panose="02010600040101010101" pitchFamily="2" charset="-122"/>
              <a:ea typeface="华文中宋" panose="02010600040101010101" pitchFamily="2" charset="-122"/>
            </a:endParaRPr>
          </a:p>
          <a:p>
            <a:pPr algn="just" eaLnBrk="0" hangingPunct="0">
              <a:defRPr/>
            </a:pPr>
            <a:r>
              <a:rPr lang="zh-CN" altLang="en-US" dirty="0">
                <a:latin typeface="华文中宋" panose="02010600040101010101" pitchFamily="2" charset="-122"/>
                <a:ea typeface="华文中宋" panose="02010600040101010101" pitchFamily="2" charset="-122"/>
              </a:rPr>
              <a:t>项目规模：开发成本大约</a:t>
            </a:r>
            <a:r>
              <a:rPr lang="en-US" altLang="zh-CN" dirty="0">
                <a:latin typeface="华文中宋" panose="02010600040101010101" pitchFamily="2" charset="-122"/>
                <a:ea typeface="华文中宋" panose="02010600040101010101" pitchFamily="2" charset="-122"/>
              </a:rPr>
              <a:t>1.2</a:t>
            </a:r>
            <a:r>
              <a:rPr lang="zh-CN" altLang="en-US" dirty="0">
                <a:latin typeface="华文中宋" panose="02010600040101010101" pitchFamily="2" charset="-122"/>
                <a:ea typeface="华文中宋" panose="02010600040101010101" pitchFamily="2" charset="-122"/>
              </a:rPr>
              <a:t>万元，开发周期约</a:t>
            </a:r>
            <a:r>
              <a:rPr lang="en-US" altLang="zh-CN" dirty="0">
                <a:latin typeface="华文中宋" panose="02010600040101010101" pitchFamily="2" charset="-122"/>
                <a:ea typeface="华文中宋" panose="02010600040101010101" pitchFamily="2" charset="-122"/>
              </a:rPr>
              <a:t>6</a:t>
            </a:r>
            <a:r>
              <a:rPr lang="zh-CN" altLang="en-US" dirty="0">
                <a:latin typeface="华文中宋" panose="02010600040101010101" pitchFamily="2" charset="-122"/>
                <a:ea typeface="华文中宋" panose="02010600040101010101" pitchFamily="2" charset="-122"/>
              </a:rPr>
              <a:t>个人月。</a:t>
            </a:r>
            <a:endParaRPr lang="zh-CN" altLang="en-US" dirty="0">
              <a:latin typeface="华文中宋" panose="02010600040101010101" pitchFamily="2" charset="-122"/>
              <a:ea typeface="华文中宋" panose="02010600040101010101" pitchFamily="2" charset="-122"/>
            </a:endParaRPr>
          </a:p>
          <a:p>
            <a:pPr algn="just" eaLnBrk="0" hangingPunct="0">
              <a:defRPr/>
            </a:pPr>
            <a:r>
              <a:rPr lang="zh-CN" altLang="en-US" dirty="0">
                <a:latin typeface="华文中宋" panose="02010600040101010101" pitchFamily="2" charset="-122"/>
                <a:ea typeface="华文中宋" panose="02010600040101010101" pitchFamily="2" charset="-122"/>
              </a:rPr>
              <a:t>可行性研究：建议进行一周，费用不超过</a:t>
            </a:r>
            <a:r>
              <a:rPr lang="en-US" altLang="zh-CN" dirty="0">
                <a:latin typeface="华文中宋" panose="02010600040101010101" pitchFamily="2" charset="-122"/>
                <a:ea typeface="华文中宋" panose="02010600040101010101" pitchFamily="2" charset="-122"/>
              </a:rPr>
              <a:t>500</a:t>
            </a:r>
            <a:r>
              <a:rPr lang="zh-CN" altLang="en-US" dirty="0">
                <a:latin typeface="华文中宋" panose="02010600040101010101" pitchFamily="2" charset="-122"/>
                <a:ea typeface="华文中宋" panose="02010600040101010101" pitchFamily="2" charset="-122"/>
              </a:rPr>
              <a:t>元</a:t>
            </a:r>
            <a:r>
              <a:rPr lang="zh-CN" altLang="en-US" dirty="0" smtClean="0">
                <a:latin typeface="华文中宋" panose="02010600040101010101" pitchFamily="2" charset="-122"/>
                <a:ea typeface="华文中宋" panose="02010600040101010101" pitchFamily="2" charset="-122"/>
              </a:rPr>
              <a:t>。</a:t>
            </a:r>
            <a:endParaRPr lang="en-US" altLang="zh-CN" dirty="0" smtClean="0">
              <a:latin typeface="华文中宋" panose="02010600040101010101" pitchFamily="2" charset="-122"/>
              <a:ea typeface="华文中宋" panose="02010600040101010101" pitchFamily="2" charset="-122"/>
            </a:endParaRPr>
          </a:p>
          <a:p>
            <a:pPr algn="just" eaLnBrk="0" hangingPunct="0">
              <a:defRPr/>
            </a:pPr>
            <a:r>
              <a:rPr lang="en-US" altLang="zh-CN" dirty="0">
                <a:latin typeface="华文中宋" panose="02010600040101010101" pitchFamily="2" charset="-122"/>
                <a:ea typeface="华文中宋" panose="02010600040101010101" pitchFamily="2" charset="-122"/>
              </a:rPr>
              <a:t>……</a:t>
            </a:r>
            <a:endParaRPr lang="zh-CN" altLang="en-US" dirty="0">
              <a:latin typeface="华文中宋" panose="02010600040101010101" pitchFamily="2" charset="-122"/>
              <a:ea typeface="华文中宋" panose="02010600040101010101" pitchFamily="2" charset="-122"/>
            </a:endParaRPr>
          </a:p>
        </p:txBody>
      </p:sp>
      <p:sp>
        <p:nvSpPr>
          <p:cNvPr id="13" name="日期占位符 12"/>
          <p:cNvSpPr>
            <a:spLocks noGrp="1"/>
          </p:cNvSpPr>
          <p:nvPr>
            <p:ph type="dt" sz="half" idx="10"/>
          </p:nvPr>
        </p:nvSpPr>
        <p:spPr/>
        <p:txBody>
          <a:bodyPr/>
          <a:lstStyle/>
          <a:p>
            <a:fld id="{EEC26A15-A32E-48A6-BA99-0AFC514A65A9}" type="datetime1">
              <a:rPr lang="zh-CN" altLang="en-US" smtClean="0"/>
            </a:fld>
            <a:endParaRPr lang="zh-CN" altLang="en-US" dirty="0"/>
          </a:p>
        </p:txBody>
      </p:sp>
      <p:sp>
        <p:nvSpPr>
          <p:cNvPr id="14" name="页脚占位符 13"/>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可行性研究的任务</a:t>
            </a:r>
            <a:endParaRPr lang="zh-CN" altLang="en-US" dirty="0"/>
          </a:p>
        </p:txBody>
      </p:sp>
      <p:sp>
        <p:nvSpPr>
          <p:cNvPr id="2" name="内容占位符 1"/>
          <p:cNvSpPr>
            <a:spLocks noGrp="1"/>
          </p:cNvSpPr>
          <p:nvPr>
            <p:ph idx="1"/>
          </p:nvPr>
        </p:nvSpPr>
        <p:spPr>
          <a:xfrm>
            <a:off x="768096" y="914399"/>
            <a:ext cx="4457047" cy="3712029"/>
          </a:xfrm>
        </p:spPr>
        <p:txBody>
          <a:bodyPr>
            <a:noAutofit/>
          </a:bodyPr>
          <a:lstStyle/>
          <a:p>
            <a:pPr marL="342900" indent="-342900"/>
            <a:r>
              <a:rPr lang="zh-CN" altLang="zh-CN" sz="2200" dirty="0">
                <a:latin typeface="+mn-ea"/>
              </a:rPr>
              <a:t>可行性研究的目的不是解决问题，而是确定问题是否值得去解决。</a:t>
            </a:r>
            <a:endParaRPr lang="zh-CN" altLang="en-US" sz="2200" dirty="0">
              <a:latin typeface="+mn-ea"/>
            </a:endParaRPr>
          </a:p>
          <a:p>
            <a:pPr marL="342900" indent="-342900"/>
            <a:r>
              <a:rPr lang="zh-CN" altLang="en-US" sz="2200" dirty="0" smtClean="0">
                <a:latin typeface="+mn-ea"/>
              </a:rPr>
              <a:t>可行性研究是为了</a:t>
            </a:r>
            <a:r>
              <a:rPr lang="zh-CN" altLang="zh-CN" sz="2200" dirty="0" smtClean="0">
                <a:latin typeface="+mn-ea"/>
              </a:rPr>
              <a:t>确定项目能</a:t>
            </a:r>
            <a:r>
              <a:rPr lang="zh-CN" altLang="en-US" sz="2200" dirty="0" smtClean="0">
                <a:latin typeface="+mn-ea"/>
              </a:rPr>
              <a:t>否</a:t>
            </a:r>
            <a:r>
              <a:rPr lang="zh-CN" altLang="zh-CN" sz="2200" dirty="0" smtClean="0">
                <a:latin typeface="+mn-ea"/>
              </a:rPr>
              <a:t>用</a:t>
            </a:r>
            <a:r>
              <a:rPr lang="zh-CN" altLang="zh-CN" sz="2200" dirty="0">
                <a:latin typeface="+mn-ea"/>
              </a:rPr>
              <a:t>最小的代价在尽可能短的时间</a:t>
            </a:r>
            <a:r>
              <a:rPr lang="zh-CN" altLang="zh-CN" sz="2200" dirty="0" smtClean="0">
                <a:latin typeface="+mn-ea"/>
              </a:rPr>
              <a:t>里</a:t>
            </a:r>
            <a:r>
              <a:rPr lang="zh-CN" altLang="en-US" sz="2200" dirty="0" smtClean="0">
                <a:latin typeface="+mn-ea"/>
              </a:rPr>
              <a:t>进行</a:t>
            </a:r>
            <a:r>
              <a:rPr lang="zh-CN" altLang="zh-CN" sz="2200" dirty="0" smtClean="0">
                <a:latin typeface="+mn-ea"/>
              </a:rPr>
              <a:t>开发。</a:t>
            </a:r>
            <a:endParaRPr lang="zh-CN" altLang="en-US" sz="2200" dirty="0">
              <a:latin typeface="+mn-ea"/>
            </a:endParaRPr>
          </a:p>
          <a:p>
            <a:pPr marL="342900" indent="-342900"/>
            <a:r>
              <a:rPr lang="zh-CN" altLang="en-US" sz="2200" dirty="0" smtClean="0">
                <a:latin typeface="+mn-ea"/>
              </a:rPr>
              <a:t>可行性研究的任务：从</a:t>
            </a:r>
            <a:r>
              <a:rPr lang="zh-CN" altLang="en-US" sz="2200" dirty="0">
                <a:latin typeface="+mn-ea"/>
              </a:rPr>
              <a:t>技术、经济、法律三个方面研究计算机系统工程可能性，</a:t>
            </a:r>
            <a:r>
              <a:rPr lang="zh-CN" altLang="zh-CN" sz="2200" dirty="0">
                <a:latin typeface="+mn-ea"/>
              </a:rPr>
              <a:t>进一步分析和澄清问题的</a:t>
            </a:r>
            <a:r>
              <a:rPr lang="zh-CN" altLang="zh-CN" sz="2200" dirty="0" smtClean="0">
                <a:latin typeface="+mn-ea"/>
              </a:rPr>
              <a:t>定义</a:t>
            </a:r>
            <a:r>
              <a:rPr lang="zh-CN" altLang="en-US" sz="2200" dirty="0" smtClean="0">
                <a:latin typeface="+mn-ea"/>
              </a:rPr>
              <a:t>。</a:t>
            </a:r>
            <a:endParaRPr lang="en-US" altLang="zh-CN" sz="2200" dirty="0">
              <a:latin typeface="+mn-ea"/>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FCD5D033-B2A5-4C37-A36E-4CE2F59E4295}"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pic>
        <p:nvPicPr>
          <p:cNvPr id="10" name="Picture 2" descr="020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53601" y="1197429"/>
            <a:ext cx="3404649" cy="298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90"/>
          <p:cNvSpPr>
            <a:spLocks noChangeArrowheads="1"/>
          </p:cNvSpPr>
          <p:nvPr/>
        </p:nvSpPr>
        <p:spPr bwMode="ltGray">
          <a:xfrm>
            <a:off x="2958201" y="841391"/>
            <a:ext cx="184731" cy="300082"/>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1350">
              <a:latin typeface="+mj-ea"/>
              <a:ea typeface="+mj-ea"/>
            </a:endParaRPr>
          </a:p>
        </p:txBody>
      </p:sp>
      <p:sp>
        <p:nvSpPr>
          <p:cNvPr id="26" name="Oval 29"/>
          <p:cNvSpPr>
            <a:spLocks noChangeArrowheads="1"/>
          </p:cNvSpPr>
          <p:nvPr/>
        </p:nvSpPr>
        <p:spPr bwMode="auto">
          <a:xfrm>
            <a:off x="1955190" y="828913"/>
            <a:ext cx="3769519" cy="467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949" tIns="0" rIns="45949" bIns="22974"/>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96000"/>
              </a:lnSpc>
            </a:pPr>
            <a:r>
              <a:rPr lang="zh-CN" altLang="en-US" b="1" dirty="0">
                <a:solidFill>
                  <a:schemeClr val="bg1"/>
                </a:solidFill>
                <a:latin typeface="+mj-ea"/>
                <a:ea typeface="+mj-ea"/>
              </a:rPr>
              <a:t>可行性研究的内容分类 </a:t>
            </a:r>
            <a:endParaRPr lang="zh-CN" altLang="en-US" dirty="0">
              <a:solidFill>
                <a:schemeClr val="bg1"/>
              </a:solidFill>
              <a:latin typeface="+mj-ea"/>
              <a:ea typeface="+mj-ea"/>
            </a:endParaRPr>
          </a:p>
        </p:txBody>
      </p:sp>
      <p:sp>
        <p:nvSpPr>
          <p:cNvPr id="29" name="Text Box 32"/>
          <p:cNvSpPr txBox="1">
            <a:spLocks noChangeArrowheads="1"/>
          </p:cNvSpPr>
          <p:nvPr/>
        </p:nvSpPr>
        <p:spPr bwMode="auto">
          <a:xfrm>
            <a:off x="4889477" y="2048113"/>
            <a:ext cx="1809751" cy="2526506"/>
          </a:xfrm>
          <a:prstGeom prst="rect">
            <a:avLst/>
          </a:prstGeom>
        </p:spPr>
        <p:style>
          <a:lnRef idx="2">
            <a:schemeClr val="accent1"/>
          </a:lnRef>
          <a:fillRef idx="1">
            <a:schemeClr val="lt1"/>
          </a:fillRef>
          <a:effectRef idx="0">
            <a:schemeClr val="accent1"/>
          </a:effectRef>
          <a:fontRef idx="minor">
            <a:schemeClr val="dk1"/>
          </a:fontRef>
        </p:style>
        <p:txBody>
          <a:bodyPr lIns="45949" tIns="22974" rIns="45949" bIns="22974"/>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lnSpc>
                <a:spcPct val="96000"/>
              </a:lnSpc>
            </a:pPr>
            <a:r>
              <a:rPr lang="zh-CN" altLang="en-US" sz="1600" dirty="0" smtClean="0">
                <a:solidFill>
                  <a:srgbClr val="000000"/>
                </a:solidFill>
                <a:latin typeface="+mj-ea"/>
                <a:ea typeface="+mj-ea"/>
              </a:rPr>
              <a:t>       分析</a:t>
            </a:r>
            <a:r>
              <a:rPr lang="zh-CN" altLang="en-US" sz="1600" dirty="0">
                <a:solidFill>
                  <a:srgbClr val="000000"/>
                </a:solidFill>
                <a:latin typeface="+mj-ea"/>
                <a:ea typeface="+mj-ea"/>
              </a:rPr>
              <a:t>成本与收益；短期效益与长远利益，要作出投资的估算和系统投入运行后可能获得的经济效益或可节约的费用估算。例如一次性开发费用、年运行费用，收益等。</a:t>
            </a:r>
            <a:endParaRPr lang="zh-CN" altLang="en-US" sz="1600" dirty="0">
              <a:latin typeface="+mj-ea"/>
              <a:ea typeface="+mj-ea"/>
            </a:endParaRPr>
          </a:p>
        </p:txBody>
      </p:sp>
      <p:sp>
        <p:nvSpPr>
          <p:cNvPr id="30" name="Text Box 33"/>
          <p:cNvSpPr txBox="1">
            <a:spLocks noChangeArrowheads="1"/>
          </p:cNvSpPr>
          <p:nvPr/>
        </p:nvSpPr>
        <p:spPr bwMode="auto">
          <a:xfrm>
            <a:off x="828856" y="2048113"/>
            <a:ext cx="2071688" cy="2526506"/>
          </a:xfrm>
          <a:prstGeom prst="rect">
            <a:avLst/>
          </a:prstGeom>
        </p:spPr>
        <p:style>
          <a:lnRef idx="2">
            <a:schemeClr val="accent1"/>
          </a:lnRef>
          <a:fillRef idx="1">
            <a:schemeClr val="lt1"/>
          </a:fillRef>
          <a:effectRef idx="0">
            <a:schemeClr val="accent1"/>
          </a:effectRef>
          <a:fontRef idx="minor">
            <a:schemeClr val="dk1"/>
          </a:fontRef>
        </p:style>
        <p:txBody>
          <a:bodyPr lIns="45949" tIns="0" rIns="45949" bIns="22974"/>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lnSpc>
                <a:spcPct val="96000"/>
              </a:lnSpc>
            </a:pPr>
            <a:r>
              <a:rPr lang="zh-CN" altLang="en-US" sz="1600" dirty="0" smtClean="0">
                <a:solidFill>
                  <a:srgbClr val="000000"/>
                </a:solidFill>
                <a:latin typeface="+mj-ea"/>
                <a:ea typeface="+mj-ea"/>
              </a:rPr>
              <a:t>       分析</a:t>
            </a:r>
            <a:r>
              <a:rPr lang="zh-CN" altLang="en-US" sz="1600" dirty="0">
                <a:solidFill>
                  <a:srgbClr val="000000"/>
                </a:solidFill>
                <a:latin typeface="+mj-ea"/>
                <a:ea typeface="+mj-ea"/>
              </a:rPr>
              <a:t>利用现有的技术能否实现，能否解决系统中的技术难题，所开发的系统能否达到所要求的功能和性能，系统对技术人员的要求，现有的技术人员能否胜任，开发所需要的软件与硬件能否如期得到</a:t>
            </a:r>
            <a:r>
              <a:rPr lang="zh-CN" altLang="en-US" sz="1600" dirty="0" smtClean="0">
                <a:solidFill>
                  <a:srgbClr val="000000"/>
                </a:solidFill>
                <a:latin typeface="+mj-ea"/>
                <a:ea typeface="+mj-ea"/>
              </a:rPr>
              <a:t>等。 </a:t>
            </a:r>
            <a:endParaRPr lang="zh-CN" altLang="en-US" sz="1600" dirty="0">
              <a:latin typeface="+mj-ea"/>
              <a:ea typeface="+mj-ea"/>
            </a:endParaRPr>
          </a:p>
        </p:txBody>
      </p:sp>
      <p:sp>
        <p:nvSpPr>
          <p:cNvPr id="32" name="Text Box 35"/>
          <p:cNvSpPr txBox="1">
            <a:spLocks noChangeArrowheads="1"/>
          </p:cNvSpPr>
          <p:nvPr/>
        </p:nvSpPr>
        <p:spPr bwMode="auto">
          <a:xfrm>
            <a:off x="2985090" y="2048113"/>
            <a:ext cx="1809750" cy="2526506"/>
          </a:xfrm>
          <a:prstGeom prst="rect">
            <a:avLst/>
          </a:prstGeom>
        </p:spPr>
        <p:style>
          <a:lnRef idx="2">
            <a:schemeClr val="accent1"/>
          </a:lnRef>
          <a:fillRef idx="1">
            <a:schemeClr val="lt1"/>
          </a:fillRef>
          <a:effectRef idx="0">
            <a:schemeClr val="accent1"/>
          </a:effectRef>
          <a:fontRef idx="minor">
            <a:schemeClr val="dk1"/>
          </a:fontRef>
        </p:style>
        <p:txBody>
          <a:bodyPr lIns="45949" tIns="22974" rIns="45949" bIns="22974"/>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lnSpc>
                <a:spcPct val="96000"/>
              </a:lnSpc>
            </a:pPr>
            <a:r>
              <a:rPr lang="zh-CN" altLang="en-US" sz="1600" dirty="0" smtClean="0">
                <a:solidFill>
                  <a:srgbClr val="000000"/>
                </a:solidFill>
                <a:latin typeface="+mj-ea"/>
                <a:ea typeface="+mj-ea"/>
              </a:rPr>
              <a:t>       主要</a:t>
            </a:r>
            <a:r>
              <a:rPr lang="zh-CN" altLang="en-US" sz="1600" dirty="0">
                <a:solidFill>
                  <a:srgbClr val="000000"/>
                </a:solidFill>
                <a:latin typeface="+mj-ea"/>
                <a:ea typeface="+mj-ea"/>
              </a:rPr>
              <a:t>考虑的是市场、政策与法律方面的问题，以及版权和用户接受度等方面的问题</a:t>
            </a:r>
            <a:r>
              <a:rPr lang="zh-CN" altLang="en-US" sz="1600" dirty="0" smtClean="0">
                <a:solidFill>
                  <a:srgbClr val="000000"/>
                </a:solidFill>
                <a:latin typeface="+mj-ea"/>
                <a:ea typeface="+mj-ea"/>
              </a:rPr>
              <a:t>。</a:t>
            </a:r>
            <a:endParaRPr lang="en-US" altLang="zh-CN" sz="1600" dirty="0" smtClean="0">
              <a:solidFill>
                <a:srgbClr val="000000"/>
              </a:solidFill>
              <a:latin typeface="+mj-ea"/>
              <a:ea typeface="+mj-ea"/>
            </a:endParaRPr>
          </a:p>
          <a:p>
            <a:pPr algn="just">
              <a:lnSpc>
                <a:spcPct val="96000"/>
              </a:lnSpc>
            </a:pPr>
            <a:r>
              <a:rPr lang="zh-CN" altLang="en-US" sz="1600" dirty="0" smtClean="0">
                <a:solidFill>
                  <a:srgbClr val="000000"/>
                </a:solidFill>
                <a:latin typeface="+mj-ea"/>
                <a:ea typeface="+mj-ea"/>
              </a:rPr>
              <a:t>比如项目</a:t>
            </a:r>
            <a:r>
              <a:rPr lang="zh-CN" altLang="en-US" sz="1600" dirty="0">
                <a:solidFill>
                  <a:srgbClr val="000000"/>
                </a:solidFill>
                <a:latin typeface="+mj-ea"/>
                <a:ea typeface="+mj-ea"/>
              </a:rPr>
              <a:t>是否与现行的某些国家政策相背离</a:t>
            </a:r>
            <a:r>
              <a:rPr lang="zh-CN" altLang="en-US" sz="1600" dirty="0" smtClean="0">
                <a:solidFill>
                  <a:srgbClr val="000000"/>
                </a:solidFill>
                <a:latin typeface="+mj-ea"/>
                <a:ea typeface="+mj-ea"/>
              </a:rPr>
              <a:t>，违反</a:t>
            </a:r>
            <a:r>
              <a:rPr lang="zh-CN" altLang="en-US" sz="1600" dirty="0">
                <a:solidFill>
                  <a:srgbClr val="000000"/>
                </a:solidFill>
                <a:latin typeface="+mj-ea"/>
                <a:ea typeface="+mj-ea"/>
              </a:rPr>
              <a:t>某些法律法规</a:t>
            </a:r>
            <a:r>
              <a:rPr lang="zh-CN" altLang="en-US" sz="1600" dirty="0" smtClean="0">
                <a:solidFill>
                  <a:srgbClr val="000000"/>
                </a:solidFill>
                <a:latin typeface="+mj-ea"/>
                <a:ea typeface="+mj-ea"/>
              </a:rPr>
              <a:t>，不</a:t>
            </a:r>
            <a:r>
              <a:rPr lang="zh-CN" altLang="en-US" sz="1600" dirty="0">
                <a:solidFill>
                  <a:srgbClr val="000000"/>
                </a:solidFill>
                <a:latin typeface="+mj-ea"/>
                <a:ea typeface="+mj-ea"/>
              </a:rPr>
              <a:t>符合社会的伦理道德等。</a:t>
            </a:r>
            <a:endParaRPr lang="zh-CN" altLang="en-US" sz="1600" dirty="0">
              <a:solidFill>
                <a:srgbClr val="000000"/>
              </a:solidFill>
              <a:latin typeface="+mj-ea"/>
              <a:ea typeface="+mj-ea"/>
            </a:endParaRPr>
          </a:p>
          <a:p>
            <a:pPr algn="just" eaLnBrk="1" hangingPunct="1">
              <a:lnSpc>
                <a:spcPct val="96000"/>
              </a:lnSpc>
            </a:pPr>
            <a:endParaRPr lang="zh-CN" altLang="en-US" sz="1600" dirty="0">
              <a:latin typeface="+mj-ea"/>
              <a:ea typeface="+mj-ea"/>
            </a:endParaRPr>
          </a:p>
        </p:txBody>
      </p:sp>
      <p:sp>
        <p:nvSpPr>
          <p:cNvPr id="33" name="Line 36"/>
          <p:cNvSpPr>
            <a:spLocks noChangeShapeType="1"/>
          </p:cNvSpPr>
          <p:nvPr/>
        </p:nvSpPr>
        <p:spPr bwMode="auto">
          <a:xfrm>
            <a:off x="3838757" y="1287303"/>
            <a:ext cx="0" cy="29765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latin typeface="+mj-ea"/>
              <a:ea typeface="+mj-ea"/>
            </a:endParaRPr>
          </a:p>
        </p:txBody>
      </p:sp>
      <p:sp>
        <p:nvSpPr>
          <p:cNvPr id="34" name="Line 37"/>
          <p:cNvSpPr>
            <a:spLocks noChangeShapeType="1"/>
          </p:cNvSpPr>
          <p:nvPr/>
        </p:nvSpPr>
        <p:spPr bwMode="auto">
          <a:xfrm flipH="1">
            <a:off x="1948044" y="1226582"/>
            <a:ext cx="459575" cy="35837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latin typeface="+mj-ea"/>
              <a:ea typeface="+mj-ea"/>
            </a:endParaRPr>
          </a:p>
        </p:txBody>
      </p:sp>
      <p:sp>
        <p:nvSpPr>
          <p:cNvPr id="35" name="Line 38"/>
          <p:cNvSpPr>
            <a:spLocks noChangeShapeType="1"/>
          </p:cNvSpPr>
          <p:nvPr/>
        </p:nvSpPr>
        <p:spPr bwMode="auto">
          <a:xfrm>
            <a:off x="5161548" y="1226581"/>
            <a:ext cx="459575" cy="304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latin typeface="+mj-ea"/>
              <a:ea typeface="+mj-ea"/>
            </a:endParaRPr>
          </a:p>
        </p:txBody>
      </p:sp>
      <p:sp>
        <p:nvSpPr>
          <p:cNvPr id="36" name="Line 39"/>
          <p:cNvSpPr>
            <a:spLocks noChangeShapeType="1"/>
          </p:cNvSpPr>
          <p:nvPr/>
        </p:nvSpPr>
        <p:spPr bwMode="auto">
          <a:xfrm>
            <a:off x="1864700" y="1746884"/>
            <a:ext cx="0" cy="32504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latin typeface="+mj-ea"/>
              <a:ea typeface="+mj-ea"/>
            </a:endParaRPr>
          </a:p>
        </p:txBody>
      </p:sp>
      <p:sp>
        <p:nvSpPr>
          <p:cNvPr id="37" name="Line 40"/>
          <p:cNvSpPr>
            <a:spLocks noChangeShapeType="1"/>
          </p:cNvSpPr>
          <p:nvPr/>
        </p:nvSpPr>
        <p:spPr bwMode="auto">
          <a:xfrm>
            <a:off x="3838757" y="1801653"/>
            <a:ext cx="0" cy="26789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latin typeface="+mj-ea"/>
              <a:ea typeface="+mj-ea"/>
            </a:endParaRPr>
          </a:p>
        </p:txBody>
      </p:sp>
      <p:sp>
        <p:nvSpPr>
          <p:cNvPr id="38" name="Line 41"/>
          <p:cNvSpPr>
            <a:spLocks noChangeShapeType="1"/>
          </p:cNvSpPr>
          <p:nvPr/>
        </p:nvSpPr>
        <p:spPr bwMode="auto">
          <a:xfrm>
            <a:off x="5655650" y="1801652"/>
            <a:ext cx="0" cy="2464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latin typeface="+mj-ea"/>
              <a:ea typeface="+mj-ea"/>
            </a:endParaRPr>
          </a:p>
        </p:txBody>
      </p:sp>
      <p:sp>
        <p:nvSpPr>
          <p:cNvPr id="7" name="标题 6"/>
          <p:cNvSpPr>
            <a:spLocks noGrp="1"/>
          </p:cNvSpPr>
          <p:nvPr>
            <p:ph type="title"/>
          </p:nvPr>
        </p:nvSpPr>
        <p:spPr/>
        <p:txBody>
          <a:bodyPr/>
          <a:lstStyle/>
          <a:p>
            <a:r>
              <a:rPr lang="zh-CN" altLang="en-US" dirty="0" smtClean="0"/>
              <a:t>可行性研究的</a:t>
            </a:r>
            <a:r>
              <a:rPr lang="zh-CN" altLang="en-US" dirty="0" smtClean="0">
                <a:latin typeface="宋体" panose="02010600030101010101" pitchFamily="2" charset="-122"/>
              </a:rPr>
              <a:t>三个方面</a:t>
            </a:r>
            <a:endParaRPr lang="zh-CN" altLang="en-US" dirty="0"/>
          </a:p>
        </p:txBody>
      </p:sp>
      <p:sp>
        <p:nvSpPr>
          <p:cNvPr id="9" name="日期占位符 8"/>
          <p:cNvSpPr>
            <a:spLocks noGrp="1"/>
          </p:cNvSpPr>
          <p:nvPr>
            <p:ph type="dt" sz="half" idx="10"/>
          </p:nvPr>
        </p:nvSpPr>
        <p:spPr/>
        <p:txBody>
          <a:bodyPr/>
          <a:lstStyle/>
          <a:p>
            <a:fld id="{2371C77C-ED94-47F1-BDCE-B30FF1CE524F}"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
        <p:nvSpPr>
          <p:cNvPr id="11" name="灯片编号占位符 10"/>
          <p:cNvSpPr>
            <a:spLocks noGrp="1"/>
          </p:cNvSpPr>
          <p:nvPr>
            <p:ph type="sldNum" sz="quarter" idx="12"/>
          </p:nvPr>
        </p:nvSpPr>
        <p:spPr/>
        <p:txBody>
          <a:bodyPr/>
          <a:lstStyle/>
          <a:p>
            <a:fld id="{F528F39D-B5E5-4CA7-906C-979D5A62978D}" type="slidenum">
              <a:rPr lang="zh-CN" altLang="en-US" smtClean="0"/>
            </a:fld>
            <a:endParaRPr lang="zh-CN" altLang="en-US"/>
          </a:p>
        </p:txBody>
      </p:sp>
      <p:sp>
        <p:nvSpPr>
          <p:cNvPr id="27" name="Text Box 30"/>
          <p:cNvSpPr txBox="1">
            <a:spLocks noChangeArrowheads="1"/>
          </p:cNvSpPr>
          <p:nvPr/>
        </p:nvSpPr>
        <p:spPr bwMode="auto">
          <a:xfrm>
            <a:off x="3277973" y="1541415"/>
            <a:ext cx="1121568" cy="325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5949" tIns="0" rIns="45949" bIns="22974"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96000"/>
              </a:lnSpc>
            </a:pPr>
            <a:r>
              <a:rPr lang="zh-CN" altLang="en-US" sz="1500" b="1" dirty="0" smtClean="0">
                <a:solidFill>
                  <a:schemeClr val="bg1"/>
                </a:solidFill>
                <a:latin typeface="+mj-ea"/>
                <a:ea typeface="+mj-ea"/>
              </a:rPr>
              <a:t>社会可行性 </a:t>
            </a:r>
            <a:endParaRPr lang="zh-CN" altLang="en-US" sz="1500" dirty="0">
              <a:solidFill>
                <a:schemeClr val="bg1"/>
              </a:solidFill>
              <a:latin typeface="+mj-ea"/>
              <a:ea typeface="+mj-ea"/>
            </a:endParaRPr>
          </a:p>
        </p:txBody>
      </p:sp>
      <p:sp>
        <p:nvSpPr>
          <p:cNvPr id="28" name="Text Box 31"/>
          <p:cNvSpPr txBox="1">
            <a:spLocks noChangeArrowheads="1"/>
          </p:cNvSpPr>
          <p:nvPr/>
        </p:nvSpPr>
        <p:spPr bwMode="auto">
          <a:xfrm>
            <a:off x="5080578" y="1531382"/>
            <a:ext cx="1158475" cy="397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5949" tIns="0" rIns="45949" bIns="22974"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96000"/>
              </a:lnSpc>
            </a:pPr>
            <a:r>
              <a:rPr lang="zh-CN" altLang="en-US" sz="1500" b="1" dirty="0">
                <a:solidFill>
                  <a:schemeClr val="bg1"/>
                </a:solidFill>
                <a:latin typeface="+mj-ea"/>
                <a:ea typeface="+mj-ea"/>
              </a:rPr>
              <a:t>经济</a:t>
            </a:r>
            <a:r>
              <a:rPr lang="zh-CN" altLang="en-US" sz="1500" b="1" dirty="0" smtClean="0">
                <a:solidFill>
                  <a:schemeClr val="bg1"/>
                </a:solidFill>
                <a:latin typeface="+mj-ea"/>
                <a:ea typeface="+mj-ea"/>
              </a:rPr>
              <a:t>可行性</a:t>
            </a:r>
            <a:endParaRPr lang="zh-CN" altLang="en-US" sz="1500" dirty="0">
              <a:solidFill>
                <a:schemeClr val="bg1"/>
              </a:solidFill>
              <a:latin typeface="+mj-ea"/>
              <a:ea typeface="+mj-ea"/>
            </a:endParaRPr>
          </a:p>
        </p:txBody>
      </p:sp>
      <p:sp>
        <p:nvSpPr>
          <p:cNvPr id="31" name="Text Box 34"/>
          <p:cNvSpPr txBox="1">
            <a:spLocks noChangeArrowheads="1"/>
          </p:cNvSpPr>
          <p:nvPr/>
        </p:nvSpPr>
        <p:spPr bwMode="auto">
          <a:xfrm>
            <a:off x="1363459" y="1531510"/>
            <a:ext cx="1089415" cy="341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45949" tIns="0" rIns="45949" bIns="22974"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96000"/>
              </a:lnSpc>
            </a:pPr>
            <a:r>
              <a:rPr lang="zh-CN" altLang="en-US" sz="1500" b="1" dirty="0">
                <a:solidFill>
                  <a:schemeClr val="bg1"/>
                </a:solidFill>
                <a:latin typeface="+mj-ea"/>
                <a:ea typeface="+mj-ea"/>
              </a:rPr>
              <a:t>技术可行性 </a:t>
            </a:r>
            <a:endParaRPr lang="zh-CN" altLang="en-US" sz="1500" dirty="0">
              <a:solidFill>
                <a:schemeClr val="bg1"/>
              </a:solidFill>
              <a:latin typeface="+mj-ea"/>
              <a:ea typeface="+mj-ea"/>
            </a:endParaRPr>
          </a:p>
        </p:txBody>
      </p:sp>
      <p:sp>
        <p:nvSpPr>
          <p:cNvPr id="14" name="线形标注 1 13"/>
          <p:cNvSpPr/>
          <p:nvPr/>
        </p:nvSpPr>
        <p:spPr>
          <a:xfrm>
            <a:off x="6785964" y="148792"/>
            <a:ext cx="2381251" cy="4425827"/>
          </a:xfrm>
          <a:prstGeom prst="borderCallout1">
            <a:avLst>
              <a:gd name="adj1" fmla="val 5960"/>
              <a:gd name="adj2" fmla="val 3553"/>
              <a:gd name="adj3" fmla="val 41172"/>
              <a:gd name="adj4" fmla="val -16390"/>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lnSpc>
                <a:spcPct val="90000"/>
              </a:lnSpc>
              <a:buFont typeface="+mj-lt"/>
              <a:buAutoNum type="arabicPeriod"/>
              <a:defRPr/>
            </a:pPr>
            <a:r>
              <a:rPr lang="zh-CN" altLang="en-US" sz="1600" b="1" dirty="0" smtClean="0">
                <a:solidFill>
                  <a:schemeClr val="accent2"/>
                </a:solidFill>
                <a:latin typeface="+mj-ea"/>
                <a:ea typeface="+mj-ea"/>
              </a:rPr>
              <a:t>一次性</a:t>
            </a:r>
            <a:r>
              <a:rPr lang="zh-CN" altLang="en-US" sz="1600" b="1" dirty="0">
                <a:solidFill>
                  <a:schemeClr val="accent2"/>
                </a:solidFill>
                <a:latin typeface="+mj-ea"/>
                <a:ea typeface="+mj-ea"/>
              </a:rPr>
              <a:t>开发费</a:t>
            </a:r>
            <a:r>
              <a:rPr lang="zh-CN" altLang="en-US" sz="1600" b="1" dirty="0" smtClean="0">
                <a:solidFill>
                  <a:schemeClr val="accent2"/>
                </a:solidFill>
                <a:latin typeface="+mj-ea"/>
                <a:ea typeface="+mj-ea"/>
              </a:rPr>
              <a:t>用</a:t>
            </a:r>
            <a:endParaRPr lang="zh-CN" altLang="en-US" sz="1600" b="1" dirty="0">
              <a:solidFill>
                <a:schemeClr val="accent2"/>
              </a:solidFill>
              <a:latin typeface="+mj-ea"/>
              <a:ea typeface="+mj-ea"/>
            </a:endParaRPr>
          </a:p>
          <a:p>
            <a:pPr marL="285750" indent="-28575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购买</a:t>
            </a:r>
            <a:r>
              <a:rPr lang="zh-CN" altLang="en-US" sz="1600" dirty="0">
                <a:solidFill>
                  <a:schemeClr val="tx1"/>
                </a:solidFill>
                <a:latin typeface="+mj-ea"/>
                <a:ea typeface="+mj-ea"/>
              </a:rPr>
              <a:t>硬件、软件</a:t>
            </a:r>
            <a:r>
              <a:rPr lang="zh-CN" altLang="en-US" sz="1600" dirty="0" smtClean="0">
                <a:solidFill>
                  <a:schemeClr val="tx1"/>
                </a:solidFill>
                <a:latin typeface="+mj-ea"/>
                <a:ea typeface="+mj-ea"/>
              </a:rPr>
              <a:t>费用</a:t>
            </a:r>
            <a:endParaRPr lang="zh-CN" altLang="en-US" sz="1600" dirty="0">
              <a:solidFill>
                <a:schemeClr val="tx1"/>
              </a:solidFill>
              <a:latin typeface="+mj-ea"/>
              <a:ea typeface="+mj-ea"/>
            </a:endParaRPr>
          </a:p>
          <a:p>
            <a:pPr marL="285750" indent="-28575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人员费用</a:t>
            </a:r>
            <a:endParaRPr lang="zh-CN" altLang="en-US" sz="1600" dirty="0">
              <a:solidFill>
                <a:schemeClr val="tx1"/>
              </a:solidFill>
              <a:latin typeface="+mj-ea"/>
              <a:ea typeface="+mj-ea"/>
            </a:endParaRPr>
          </a:p>
          <a:p>
            <a:pPr marL="285750" indent="-28575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人员培训</a:t>
            </a:r>
            <a:endParaRPr lang="zh-CN" altLang="en-US" sz="1600" dirty="0">
              <a:solidFill>
                <a:schemeClr val="tx1"/>
              </a:solidFill>
              <a:latin typeface="+mj-ea"/>
              <a:ea typeface="+mj-ea"/>
            </a:endParaRPr>
          </a:p>
          <a:p>
            <a:pPr marL="342900" indent="-34290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材料消耗</a:t>
            </a:r>
            <a:endParaRPr lang="zh-CN" altLang="en-US" sz="1600" dirty="0">
              <a:solidFill>
                <a:schemeClr val="tx1"/>
              </a:solidFill>
              <a:latin typeface="+mj-ea"/>
              <a:ea typeface="+mj-ea"/>
            </a:endParaRPr>
          </a:p>
          <a:p>
            <a:pPr marL="342900" indent="-342900">
              <a:lnSpc>
                <a:spcPct val="90000"/>
              </a:lnSpc>
              <a:buFont typeface="+mj-lt"/>
              <a:buAutoNum type="arabicPeriod" startAt="2"/>
              <a:defRPr/>
            </a:pPr>
            <a:r>
              <a:rPr lang="zh-CN" altLang="en-US" sz="1600" b="1" dirty="0" smtClean="0">
                <a:solidFill>
                  <a:schemeClr val="accent2"/>
                </a:solidFill>
                <a:latin typeface="+mj-ea"/>
                <a:ea typeface="+mj-ea"/>
              </a:rPr>
              <a:t>年</a:t>
            </a:r>
            <a:r>
              <a:rPr lang="zh-CN" altLang="en-US" sz="1600" b="1" dirty="0">
                <a:solidFill>
                  <a:schemeClr val="accent2"/>
                </a:solidFill>
                <a:latin typeface="+mj-ea"/>
                <a:ea typeface="+mj-ea"/>
              </a:rPr>
              <a:t>运行费用</a:t>
            </a:r>
            <a:endParaRPr lang="zh-CN" altLang="en-US" sz="1600" b="1" dirty="0">
              <a:solidFill>
                <a:schemeClr val="accent2"/>
              </a:solidFill>
              <a:latin typeface="+mj-ea"/>
              <a:ea typeface="+mj-ea"/>
            </a:endParaRPr>
          </a:p>
          <a:p>
            <a:pPr marL="285750" indent="-285750">
              <a:lnSpc>
                <a:spcPct val="8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sym typeface="Monotype Sorts" pitchFamily="2" charset="2"/>
              </a:rPr>
              <a:t> </a:t>
            </a:r>
            <a:r>
              <a:rPr lang="zh-CN" altLang="en-US" sz="1600" dirty="0">
                <a:solidFill>
                  <a:schemeClr val="tx1"/>
                </a:solidFill>
                <a:latin typeface="+mj-ea"/>
                <a:ea typeface="+mj-ea"/>
                <a:sym typeface="Monotype Sorts" pitchFamily="2" charset="2"/>
              </a:rPr>
              <a:t>维护</a:t>
            </a:r>
            <a:r>
              <a:rPr lang="zh-CN" altLang="en-US" sz="1600" dirty="0" smtClean="0">
                <a:solidFill>
                  <a:schemeClr val="tx1"/>
                </a:solidFill>
                <a:latin typeface="+mj-ea"/>
                <a:ea typeface="+mj-ea"/>
              </a:rPr>
              <a:t>人员</a:t>
            </a:r>
            <a:endParaRPr lang="zh-CN" altLang="en-US" sz="1600" dirty="0">
              <a:solidFill>
                <a:schemeClr val="tx1"/>
              </a:solidFill>
              <a:latin typeface="+mj-ea"/>
              <a:ea typeface="+mj-ea"/>
            </a:endParaRPr>
          </a:p>
          <a:p>
            <a:pPr marL="285750" indent="-285750">
              <a:lnSpc>
                <a:spcPct val="80000"/>
              </a:lnSpc>
              <a:buClr>
                <a:schemeClr val="accent1"/>
              </a:buClr>
              <a:buFont typeface="Wingdings 3" panose="05040102010807070707" pitchFamily="18" charset="2"/>
              <a:buChar char="º"/>
              <a:defRPr/>
            </a:pPr>
            <a:r>
              <a:rPr lang="en-US" altLang="zh-CN" sz="1600" dirty="0" smtClean="0">
                <a:solidFill>
                  <a:schemeClr val="tx1"/>
                </a:solidFill>
                <a:latin typeface="+mj-ea"/>
                <a:ea typeface="+mj-ea"/>
                <a:sym typeface="Monotype Sorts" pitchFamily="2" charset="2"/>
              </a:rPr>
              <a:t> </a:t>
            </a:r>
            <a:r>
              <a:rPr lang="zh-CN" altLang="en-US" sz="1600" dirty="0">
                <a:solidFill>
                  <a:schemeClr val="tx1"/>
                </a:solidFill>
                <a:latin typeface="+mj-ea"/>
                <a:ea typeface="+mj-ea"/>
              </a:rPr>
              <a:t>购买硬件、软件</a:t>
            </a:r>
            <a:r>
              <a:rPr lang="zh-CN" altLang="en-US" sz="1600" dirty="0" smtClean="0">
                <a:solidFill>
                  <a:schemeClr val="tx1"/>
                </a:solidFill>
                <a:latin typeface="+mj-ea"/>
                <a:ea typeface="+mj-ea"/>
              </a:rPr>
              <a:t>升级</a:t>
            </a:r>
            <a:endParaRPr lang="zh-CN" altLang="en-US" sz="1600" dirty="0">
              <a:solidFill>
                <a:schemeClr val="tx1"/>
              </a:solidFill>
              <a:latin typeface="+mj-ea"/>
              <a:ea typeface="+mj-ea"/>
            </a:endParaRPr>
          </a:p>
          <a:p>
            <a:pPr marL="285750" indent="-285750">
              <a:lnSpc>
                <a:spcPct val="80000"/>
              </a:lnSpc>
              <a:buClr>
                <a:schemeClr val="accent1"/>
              </a:buClr>
              <a:buFont typeface="Wingdings 3" panose="05040102010807070707" pitchFamily="18" charset="2"/>
              <a:buChar char="º"/>
              <a:defRPr/>
            </a:pPr>
            <a:r>
              <a:rPr lang="en-US" altLang="zh-CN" sz="1600" dirty="0" smtClean="0">
                <a:solidFill>
                  <a:schemeClr val="tx1"/>
                </a:solidFill>
                <a:latin typeface="+mj-ea"/>
                <a:ea typeface="+mj-ea"/>
                <a:sym typeface="Monotype Sorts" pitchFamily="2" charset="2"/>
              </a:rPr>
              <a:t> </a:t>
            </a:r>
            <a:r>
              <a:rPr lang="zh-CN" altLang="en-US" sz="1600" dirty="0">
                <a:solidFill>
                  <a:schemeClr val="tx1"/>
                </a:solidFill>
                <a:latin typeface="+mj-ea"/>
                <a:ea typeface="+mj-ea"/>
              </a:rPr>
              <a:t>物资和杂项 </a:t>
            </a:r>
            <a:endParaRPr lang="zh-CN" altLang="en-US" sz="1600" dirty="0">
              <a:solidFill>
                <a:schemeClr val="tx1"/>
              </a:solidFill>
              <a:latin typeface="+mj-ea"/>
              <a:ea typeface="+mj-ea"/>
            </a:endParaRPr>
          </a:p>
          <a:p>
            <a:pPr marL="342900" indent="-342900">
              <a:lnSpc>
                <a:spcPct val="80000"/>
              </a:lnSpc>
              <a:buFont typeface="+mj-lt"/>
              <a:buAutoNum type="arabicPeriod" startAt="3"/>
              <a:defRPr/>
            </a:pPr>
            <a:r>
              <a:rPr lang="zh-CN" altLang="en-US" sz="1600" b="1" dirty="0" smtClean="0">
                <a:solidFill>
                  <a:schemeClr val="accent2"/>
                </a:solidFill>
                <a:latin typeface="+mj-ea"/>
                <a:ea typeface="+mj-ea"/>
              </a:rPr>
              <a:t>收益</a:t>
            </a:r>
            <a:r>
              <a:rPr lang="zh-CN" altLang="en-US" sz="1600" b="1" dirty="0">
                <a:solidFill>
                  <a:schemeClr val="accent2"/>
                </a:solidFill>
                <a:latin typeface="+mj-ea"/>
                <a:ea typeface="+mj-ea"/>
              </a:rPr>
              <a:t>估算</a:t>
            </a:r>
            <a:endParaRPr lang="zh-CN" altLang="en-US" sz="1600" b="1" dirty="0">
              <a:solidFill>
                <a:schemeClr val="accent2"/>
              </a:solidFill>
              <a:latin typeface="+mj-ea"/>
              <a:ea typeface="+mj-ea"/>
            </a:endParaRPr>
          </a:p>
          <a:p>
            <a:pPr marL="285750" indent="-28575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收益</a:t>
            </a:r>
            <a:r>
              <a:rPr lang="zh-CN" altLang="en-US" sz="1600" dirty="0">
                <a:solidFill>
                  <a:schemeClr val="tx1"/>
                </a:solidFill>
                <a:latin typeface="+mj-ea"/>
                <a:ea typeface="+mj-ea"/>
              </a:rPr>
              <a:t>指系统投入而增加的收入或减少的成本。</a:t>
            </a:r>
            <a:endParaRPr lang="zh-CN" altLang="en-US" sz="1600" dirty="0">
              <a:solidFill>
                <a:schemeClr val="tx1"/>
              </a:solidFill>
              <a:latin typeface="+mj-ea"/>
              <a:ea typeface="+mj-ea"/>
            </a:endParaRPr>
          </a:p>
          <a:p>
            <a:pPr marL="285750" indent="-28575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对</a:t>
            </a:r>
            <a:r>
              <a:rPr lang="zh-CN" altLang="en-US" sz="1600" dirty="0">
                <a:solidFill>
                  <a:schemeClr val="tx1"/>
                </a:solidFill>
                <a:latin typeface="+mj-ea"/>
                <a:ea typeface="+mj-ea"/>
              </a:rPr>
              <a:t>管理型软件，除一次性投资外一般会增大运行成本。其效益在于提高工作效率和准确性。</a:t>
            </a:r>
            <a:endParaRPr lang="zh-CN" altLang="en-US" sz="1600" dirty="0">
              <a:solidFill>
                <a:schemeClr val="tx1"/>
              </a:solidFill>
              <a:latin typeface="+mj-ea"/>
              <a:ea typeface="+mj-ea"/>
            </a:endParaRPr>
          </a:p>
          <a:p>
            <a:pPr marL="285750" indent="-285750">
              <a:lnSpc>
                <a:spcPct val="90000"/>
              </a:lnSpc>
              <a:buClr>
                <a:schemeClr val="accent1"/>
              </a:buClr>
              <a:buFont typeface="Wingdings 3" panose="05040102010807070707" pitchFamily="18" charset="2"/>
              <a:buChar char="º"/>
              <a:defRPr/>
            </a:pPr>
            <a:r>
              <a:rPr lang="zh-CN" altLang="en-US" sz="1600" dirty="0" smtClean="0">
                <a:solidFill>
                  <a:schemeClr val="tx1"/>
                </a:solidFill>
                <a:latin typeface="+mj-ea"/>
                <a:ea typeface="+mj-ea"/>
              </a:rPr>
              <a:t>政府</a:t>
            </a:r>
            <a:r>
              <a:rPr lang="zh-CN" altLang="en-US" sz="1600" dirty="0">
                <a:solidFill>
                  <a:schemeClr val="tx1"/>
                </a:solidFill>
                <a:latin typeface="+mj-ea"/>
                <a:ea typeface="+mj-ea"/>
              </a:rPr>
              <a:t>网站侧重于社会效益。</a:t>
            </a:r>
            <a:endParaRPr lang="zh-CN" altLang="en-US" sz="1600" dirty="0">
              <a:solidFill>
                <a:schemeClr val="tx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smtClean="0"/>
              <a:t>可行性研究的步骤</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28" name="日期占位符 27"/>
          <p:cNvSpPr>
            <a:spLocks noGrp="1"/>
          </p:cNvSpPr>
          <p:nvPr>
            <p:ph type="dt" sz="half" idx="10"/>
          </p:nvPr>
        </p:nvSpPr>
        <p:spPr/>
        <p:txBody>
          <a:bodyPr/>
          <a:lstStyle/>
          <a:p>
            <a:fld id="{753B9F08-28AB-46B2-8718-12F24B169E20}" type="datetime1">
              <a:rPr lang="zh-CN" altLang="en-US" smtClean="0"/>
            </a:fld>
            <a:endParaRPr lang="zh-CN" altLang="en-US" dirty="0"/>
          </a:p>
        </p:txBody>
      </p:sp>
      <p:sp>
        <p:nvSpPr>
          <p:cNvPr id="29" name="页脚占位符 28"/>
          <p:cNvSpPr>
            <a:spLocks noGrp="1"/>
          </p:cNvSpPr>
          <p:nvPr>
            <p:ph type="ftr" sz="quarter" idx="11"/>
          </p:nvPr>
        </p:nvSpPr>
        <p:spPr/>
        <p:txBody>
          <a:bodyPr/>
          <a:lstStyle/>
          <a:p>
            <a:r>
              <a:rPr lang="zh-CN" altLang="en-US" smtClean="0"/>
              <a:t>软件工程</a:t>
            </a:r>
            <a:endParaRPr lang="zh-CN" altLang="en-US" dirty="0"/>
          </a:p>
        </p:txBody>
      </p:sp>
      <p:grpSp>
        <p:nvGrpSpPr>
          <p:cNvPr id="30" name="组合 29"/>
          <p:cNvGrpSpPr/>
          <p:nvPr/>
        </p:nvGrpSpPr>
        <p:grpSpPr>
          <a:xfrm>
            <a:off x="1313542" y="1112863"/>
            <a:ext cx="6814458" cy="3456214"/>
            <a:chOff x="762000" y="2133600"/>
            <a:chExt cx="8020084" cy="4114800"/>
          </a:xfrm>
        </p:grpSpPr>
        <p:pic>
          <p:nvPicPr>
            <p:cNvPr id="31" name="Picture 2" descr="0202"/>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b="52967"/>
            <a:stretch>
              <a:fillRect/>
            </a:stretch>
          </p:blipFill>
          <p:spPr bwMode="auto">
            <a:xfrm>
              <a:off x="762000" y="2133600"/>
              <a:ext cx="3448084" cy="3848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 descr="0202"/>
            <p:cNvPicPr>
              <a:picLocks noChangeAspect="1" noChangeArrowheads="1"/>
            </p:cNvPicPr>
            <p:nvPr/>
          </p:nvPicPr>
          <p:blipFill rotWithShape="1">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t="52967"/>
            <a:stretch>
              <a:fillRect/>
            </a:stretch>
          </p:blipFill>
          <p:spPr bwMode="auto">
            <a:xfrm>
              <a:off x="5334000" y="2133602"/>
              <a:ext cx="3448084"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0084" y="2286000"/>
              <a:ext cx="112391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4697" y="955774"/>
            <a:ext cx="6534726" cy="459368"/>
          </a:xfrm>
          <a:prstGeom prst="rect">
            <a:avLst/>
          </a:prstGeom>
          <a:gradFill flip="none" rotWithShape="1">
            <a:gsLst>
              <a:gs pos="0">
                <a:schemeClr val="bg1"/>
              </a:gs>
              <a:gs pos="100000">
                <a:srgbClr val="00B0F0"/>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a:xfrm>
            <a:off x="885697" y="828913"/>
            <a:ext cx="7832833" cy="3806854"/>
          </a:xfrm>
        </p:spPr>
        <p:txBody>
          <a:bodyPr>
            <a:noAutofit/>
          </a:bodyPr>
          <a:lstStyle/>
          <a:p>
            <a:pPr marL="0" indent="0">
              <a:lnSpc>
                <a:spcPct val="150000"/>
              </a:lnSpc>
              <a:buNone/>
            </a:pPr>
            <a:r>
              <a:rPr lang="en-US" altLang="zh-CN" sz="2400" b="1" dirty="0">
                <a:solidFill>
                  <a:srgbClr val="0000FF"/>
                </a:solidFill>
              </a:rPr>
              <a:t>1. </a:t>
            </a:r>
            <a:r>
              <a:rPr lang="zh-CN" altLang="zh-CN" sz="2400" b="1" dirty="0">
                <a:solidFill>
                  <a:srgbClr val="0000FF"/>
                </a:solidFill>
              </a:rPr>
              <a:t>确定系统的目标</a:t>
            </a:r>
            <a:endParaRPr lang="zh-CN" altLang="zh-CN" sz="2400" dirty="0"/>
          </a:p>
          <a:p>
            <a:pPr>
              <a:lnSpc>
                <a:spcPct val="150000"/>
              </a:lnSpc>
            </a:pPr>
            <a:r>
              <a:rPr lang="zh-CN" altLang="zh-CN" sz="2400" dirty="0"/>
              <a:t>系统分析人员要详细地阅读各种相关资料，并对用户和市场进行调查，从而确认目标系统要完成的任务。</a:t>
            </a:r>
            <a:endParaRPr lang="en-US" altLang="zh-CN" sz="2400" dirty="0"/>
          </a:p>
          <a:p>
            <a:pPr>
              <a:lnSpc>
                <a:spcPct val="150000"/>
              </a:lnSpc>
            </a:pPr>
            <a:r>
              <a:rPr lang="zh-CN" altLang="zh-CN" sz="2400" dirty="0"/>
              <a:t>同时，还要明确进行项目开发时的一切限制和约束，以及可以使用的各种资源。</a:t>
            </a:r>
            <a:endParaRPr lang="zh-CN" altLang="zh-CN" sz="2400" dirty="0"/>
          </a:p>
        </p:txBody>
      </p:sp>
      <p:sp>
        <p:nvSpPr>
          <p:cNvPr id="5" name="日期占位符 4"/>
          <p:cNvSpPr>
            <a:spLocks noGrp="1"/>
          </p:cNvSpPr>
          <p:nvPr>
            <p:ph type="dt" sz="half" idx="10"/>
          </p:nvPr>
        </p:nvSpPr>
        <p:spPr/>
        <p:txBody>
          <a:bodyPr/>
          <a:lstStyle/>
          <a:p>
            <a:fld id="{F71C8BB6-EADF-4DEB-B937-FDDBED8D6742}"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7611" y="971363"/>
            <a:ext cx="6534726" cy="443780"/>
          </a:xfrm>
          <a:prstGeom prst="rect">
            <a:avLst/>
          </a:prstGeom>
          <a:gradFill flip="none" rotWithShape="1">
            <a:gsLst>
              <a:gs pos="0">
                <a:schemeClr val="bg1"/>
              </a:gs>
              <a:gs pos="100000">
                <a:srgbClr val="00B0F0"/>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p:txBody>
          <a:bodyPr>
            <a:noAutofit/>
          </a:bodyPr>
          <a:lstStyle/>
          <a:p>
            <a:pPr marL="0" indent="0">
              <a:lnSpc>
                <a:spcPct val="130000"/>
              </a:lnSpc>
              <a:buNone/>
            </a:pPr>
            <a:r>
              <a:rPr lang="en-US" altLang="zh-CN" sz="2400" b="1" dirty="0">
                <a:solidFill>
                  <a:srgbClr val="0000FF"/>
                </a:solidFill>
              </a:rPr>
              <a:t>2. </a:t>
            </a:r>
            <a:r>
              <a:rPr lang="zh-CN" altLang="zh-CN" sz="2400" b="1" dirty="0">
                <a:solidFill>
                  <a:srgbClr val="0000FF"/>
                </a:solidFill>
              </a:rPr>
              <a:t>分析研究正在运行的系统</a:t>
            </a:r>
            <a:endParaRPr lang="zh-CN" altLang="zh-CN" sz="2400" b="1" dirty="0">
              <a:solidFill>
                <a:srgbClr val="0000FF"/>
              </a:solidFill>
            </a:endParaRPr>
          </a:p>
          <a:p>
            <a:pPr>
              <a:lnSpc>
                <a:spcPct val="120000"/>
              </a:lnSpc>
            </a:pPr>
            <a:r>
              <a:rPr lang="zh-CN" altLang="zh-CN" sz="2400" dirty="0"/>
              <a:t>对现有系统功能特点的充分了解是成功开发新系统的前提。</a:t>
            </a:r>
            <a:endParaRPr lang="en-US" altLang="zh-CN" sz="2400" dirty="0"/>
          </a:p>
          <a:p>
            <a:pPr>
              <a:lnSpc>
                <a:spcPct val="120000"/>
              </a:lnSpc>
            </a:pPr>
            <a:r>
              <a:rPr lang="zh-CN" altLang="zh-CN" sz="2400" dirty="0"/>
              <a:t>对现有系统的研究包括阅读和分析各种文档资料，观察系统的运行状况和实地操作系统，收集和分析用户对现有系统的意见等。</a:t>
            </a:r>
            <a:endParaRPr lang="en-US" altLang="zh-CN" sz="2400" dirty="0"/>
          </a:p>
          <a:p>
            <a:pPr>
              <a:lnSpc>
                <a:spcPct val="120000"/>
              </a:lnSpc>
            </a:pPr>
            <a:r>
              <a:rPr lang="zh-CN" altLang="zh-CN" sz="2400" dirty="0"/>
              <a:t>可以说，现有系统是开发目标系统时重要的信息来源。</a:t>
            </a:r>
            <a:endParaRPr lang="zh-CN" altLang="zh-CN" sz="2400" dirty="0"/>
          </a:p>
        </p:txBody>
      </p:sp>
      <p:sp>
        <p:nvSpPr>
          <p:cNvPr id="5" name="日期占位符 4"/>
          <p:cNvSpPr>
            <a:spLocks noGrp="1"/>
          </p:cNvSpPr>
          <p:nvPr>
            <p:ph type="dt" sz="half" idx="10"/>
          </p:nvPr>
        </p:nvSpPr>
        <p:spPr/>
        <p:txBody>
          <a:bodyPr/>
          <a:lstStyle/>
          <a:p>
            <a:fld id="{5B46A16E-2311-4A89-B21E-0D75E531F7CE}"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6726" y="1028700"/>
            <a:ext cx="6534726" cy="473528"/>
          </a:xfrm>
          <a:prstGeom prst="rect">
            <a:avLst/>
          </a:prstGeom>
          <a:gradFill flip="none" rotWithShape="1">
            <a:gsLst>
              <a:gs pos="0">
                <a:schemeClr val="bg1"/>
              </a:gs>
              <a:gs pos="100000">
                <a:srgbClr val="00B0F0"/>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p:txBody>
          <a:bodyPr>
            <a:noAutofit/>
          </a:bodyPr>
          <a:lstStyle/>
          <a:p>
            <a:pPr marL="0" indent="0">
              <a:lnSpc>
                <a:spcPct val="150000"/>
              </a:lnSpc>
              <a:buNone/>
            </a:pPr>
            <a:r>
              <a:rPr lang="en-US" altLang="zh-CN" sz="2400" b="1" dirty="0">
                <a:solidFill>
                  <a:srgbClr val="0000FF"/>
                </a:solidFill>
              </a:rPr>
              <a:t>3. </a:t>
            </a:r>
            <a:r>
              <a:rPr lang="zh-CN" altLang="zh-CN" sz="2400" b="1" dirty="0">
                <a:solidFill>
                  <a:srgbClr val="0000FF"/>
                </a:solidFill>
              </a:rPr>
              <a:t>设计新系统的高层逻辑模型</a:t>
            </a:r>
            <a:endParaRPr lang="zh-CN" altLang="zh-CN" sz="2400" b="1" dirty="0">
              <a:solidFill>
                <a:srgbClr val="0000FF"/>
              </a:solidFill>
            </a:endParaRPr>
          </a:p>
          <a:p>
            <a:pPr>
              <a:lnSpc>
                <a:spcPct val="120000"/>
              </a:lnSpc>
            </a:pPr>
            <a:r>
              <a:rPr lang="zh-CN" altLang="zh-CN" sz="2400" dirty="0"/>
              <a:t>一般来说，新系统应该完成现有系统的功能，并对现有系统中存在的问题进行改善或修复。</a:t>
            </a:r>
            <a:endParaRPr lang="en-US" altLang="zh-CN" sz="2400" dirty="0"/>
          </a:p>
          <a:p>
            <a:pPr>
              <a:lnSpc>
                <a:spcPct val="120000"/>
              </a:lnSpc>
            </a:pPr>
            <a:r>
              <a:rPr lang="zh-CN" altLang="zh-CN" sz="2400" dirty="0"/>
              <a:t>在分析研究了现有系统的基础上，就可以大体把握新系统的功能和结构，然后从较高层次上建立新系统的逻辑模型。</a:t>
            </a:r>
            <a:endParaRPr lang="zh-CN" altLang="zh-CN" sz="2400" dirty="0"/>
          </a:p>
        </p:txBody>
      </p:sp>
      <p:sp>
        <p:nvSpPr>
          <p:cNvPr id="5" name="日期占位符 4"/>
          <p:cNvSpPr>
            <a:spLocks noGrp="1"/>
          </p:cNvSpPr>
          <p:nvPr>
            <p:ph type="dt" sz="half" idx="10"/>
          </p:nvPr>
        </p:nvSpPr>
        <p:spPr/>
        <p:txBody>
          <a:bodyPr/>
          <a:lstStyle/>
          <a:p>
            <a:fld id="{72888E38-0EA8-46F9-B8B0-D73772F5C05A}"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过程模型测试</a:t>
            </a:r>
            <a:endParaRPr lang="zh-CN" altLang="en-US" dirty="0"/>
          </a:p>
        </p:txBody>
      </p:sp>
      <p:sp>
        <p:nvSpPr>
          <p:cNvPr id="3" name="内容占位符 2"/>
          <p:cNvSpPr>
            <a:spLocks noGrp="1"/>
          </p:cNvSpPr>
          <p:nvPr>
            <p:ph idx="1"/>
          </p:nvPr>
        </p:nvSpPr>
        <p:spPr/>
        <p:txBody>
          <a:bodyPr>
            <a:normAutofit/>
          </a:bodyPr>
          <a:lstStyle/>
          <a:p>
            <a:pPr marL="457200" indent="-457200">
              <a:buFont typeface="+mj-lt"/>
              <a:buAutoNum type="arabicPeriod"/>
            </a:pPr>
            <a:r>
              <a:rPr lang="zh-CN" altLang="zh-CN" sz="2400" dirty="0"/>
              <a:t>以下关于系统原型的叙述中，不正确的是（ ）。</a:t>
            </a:r>
            <a:endParaRPr lang="zh-CN" altLang="zh-CN" sz="2400" dirty="0"/>
          </a:p>
          <a:p>
            <a:pPr marL="0" indent="0">
              <a:buNone/>
            </a:pPr>
            <a:endParaRPr lang="zh-CN" altLang="zh-CN" sz="2400" dirty="0"/>
          </a:p>
          <a:p>
            <a:pPr marL="457200" indent="-457200">
              <a:buFont typeface="+mj-lt"/>
              <a:buAutoNum type="alphaUcPeriod"/>
            </a:pPr>
            <a:r>
              <a:rPr lang="zh-CN" altLang="zh-CN" sz="2400" dirty="0" smtClean="0"/>
              <a:t>可以</a:t>
            </a:r>
            <a:r>
              <a:rPr lang="zh-CN" altLang="zh-CN" sz="2400" dirty="0"/>
              <a:t>帮助导出系统需求并验证需求的有效性</a:t>
            </a:r>
            <a:endParaRPr lang="zh-CN" altLang="zh-CN" sz="2400" dirty="0"/>
          </a:p>
          <a:p>
            <a:pPr marL="457200" indent="-457200">
              <a:buFont typeface="+mj-lt"/>
              <a:buAutoNum type="alphaUcPeriod"/>
            </a:pPr>
            <a:r>
              <a:rPr lang="zh-CN" altLang="zh-CN" sz="2400" dirty="0" smtClean="0"/>
              <a:t>可以</a:t>
            </a:r>
            <a:r>
              <a:rPr lang="zh-CN" altLang="zh-CN" sz="2400" dirty="0"/>
              <a:t>用来探索特殊的软件解决方案</a:t>
            </a:r>
            <a:endParaRPr lang="zh-CN" altLang="zh-CN" sz="2400" dirty="0"/>
          </a:p>
          <a:p>
            <a:pPr marL="457200" indent="-457200">
              <a:buFont typeface="+mj-lt"/>
              <a:buAutoNum type="alphaUcPeriod"/>
            </a:pPr>
            <a:r>
              <a:rPr lang="zh-CN" altLang="zh-CN" sz="2400" dirty="0" smtClean="0"/>
              <a:t>可以</a:t>
            </a:r>
            <a:r>
              <a:rPr lang="zh-CN" altLang="zh-CN" sz="2400" dirty="0"/>
              <a:t>用来指导代码优化</a:t>
            </a:r>
            <a:endParaRPr lang="zh-CN" altLang="zh-CN" sz="2400" dirty="0"/>
          </a:p>
          <a:p>
            <a:pPr marL="457200" indent="-457200">
              <a:buFont typeface="+mj-lt"/>
              <a:buAutoNum type="alphaUcPeriod"/>
            </a:pPr>
            <a:r>
              <a:rPr lang="zh-CN" altLang="zh-CN" sz="2400" dirty="0" smtClean="0"/>
              <a:t>可以</a:t>
            </a:r>
            <a:r>
              <a:rPr lang="zh-CN" altLang="zh-CN" sz="2400" dirty="0"/>
              <a:t>用来支持用户界面</a:t>
            </a:r>
            <a:r>
              <a:rPr lang="zh-CN" altLang="zh-CN" sz="2400" dirty="0" smtClean="0"/>
              <a:t>设计</a:t>
            </a:r>
            <a:endParaRPr lang="zh-CN" altLang="zh-CN" sz="2400" dirty="0"/>
          </a:p>
        </p:txBody>
      </p:sp>
      <p:sp>
        <p:nvSpPr>
          <p:cNvPr id="4" name="日期占位符 3"/>
          <p:cNvSpPr>
            <a:spLocks noGrp="1"/>
          </p:cNvSpPr>
          <p:nvPr>
            <p:ph type="dt" sz="half" idx="10"/>
          </p:nvPr>
        </p:nvSpPr>
        <p:spPr/>
        <p:txBody>
          <a:bodyPr/>
          <a:lstStyle/>
          <a:p>
            <a:fld id="{BF853FC2-922A-46EA-8273-B23716A8768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41536" y="1156420"/>
            <a:ext cx="6534726" cy="498208"/>
          </a:xfrm>
          <a:prstGeom prst="rect">
            <a:avLst/>
          </a:prstGeom>
          <a:gradFill flip="none" rotWithShape="1">
            <a:gsLst>
              <a:gs pos="0">
                <a:schemeClr val="bg1"/>
              </a:gs>
              <a:gs pos="100000">
                <a:srgbClr val="00B0F0"/>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a:xfrm>
            <a:off x="822525" y="957825"/>
            <a:ext cx="7832833" cy="3806854"/>
          </a:xfrm>
        </p:spPr>
        <p:txBody>
          <a:bodyPr>
            <a:noAutofit/>
          </a:bodyPr>
          <a:lstStyle/>
          <a:p>
            <a:pPr marL="0" indent="0">
              <a:lnSpc>
                <a:spcPct val="200000"/>
              </a:lnSpc>
              <a:buNone/>
            </a:pPr>
            <a:r>
              <a:rPr lang="en-US" altLang="zh-CN" sz="2400" b="1" dirty="0">
                <a:solidFill>
                  <a:srgbClr val="0000FF"/>
                </a:solidFill>
              </a:rPr>
              <a:t>4. </a:t>
            </a:r>
            <a:r>
              <a:rPr lang="zh-CN" altLang="zh-CN" sz="2400" b="1" dirty="0">
                <a:solidFill>
                  <a:srgbClr val="0000FF"/>
                </a:solidFill>
              </a:rPr>
              <a:t>提出可行的解决方案并对其进行评估和比较</a:t>
            </a:r>
            <a:endParaRPr lang="zh-CN" altLang="zh-CN" sz="2400" b="1" dirty="0">
              <a:solidFill>
                <a:srgbClr val="0000FF"/>
              </a:solidFill>
            </a:endParaRPr>
          </a:p>
          <a:p>
            <a:pPr>
              <a:lnSpc>
                <a:spcPct val="150000"/>
              </a:lnSpc>
            </a:pPr>
            <a:r>
              <a:rPr lang="zh-CN" altLang="zh-CN" sz="2400" dirty="0"/>
              <a:t>基于新系统的高层逻辑模型，系统分析人员可以从技术的角度提出多种解决方案，并从经济、社会和技术等多个方面对各种解决方案进行比较和评估。</a:t>
            </a:r>
            <a:endParaRPr lang="zh-CN" altLang="zh-CN" sz="2400" dirty="0"/>
          </a:p>
        </p:txBody>
      </p:sp>
      <p:sp>
        <p:nvSpPr>
          <p:cNvPr id="5" name="日期占位符 4"/>
          <p:cNvSpPr>
            <a:spLocks noGrp="1"/>
          </p:cNvSpPr>
          <p:nvPr>
            <p:ph type="dt" sz="half" idx="10"/>
          </p:nvPr>
        </p:nvSpPr>
        <p:spPr/>
        <p:txBody>
          <a:bodyPr/>
          <a:lstStyle/>
          <a:p>
            <a:fld id="{17E3328A-5B11-4EB6-B4F5-25075CBAC2C4}"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4955" y="881623"/>
            <a:ext cx="6534726" cy="480094"/>
          </a:xfrm>
          <a:prstGeom prst="rect">
            <a:avLst/>
          </a:prstGeom>
          <a:gradFill flip="none" rotWithShape="1">
            <a:gsLst>
              <a:gs pos="0">
                <a:schemeClr val="bg1"/>
              </a:gs>
              <a:gs pos="100000">
                <a:srgbClr val="00B0F0"/>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p:txBody>
          <a:bodyPr>
            <a:noAutofit/>
          </a:bodyPr>
          <a:lstStyle/>
          <a:p>
            <a:pPr marL="0" indent="0">
              <a:buNone/>
            </a:pPr>
            <a:r>
              <a:rPr lang="en-US" altLang="zh-CN" sz="2100" b="1" dirty="0">
                <a:solidFill>
                  <a:srgbClr val="0000FF"/>
                </a:solidFill>
              </a:rPr>
              <a:t>5. </a:t>
            </a:r>
            <a:r>
              <a:rPr lang="zh-CN" altLang="zh-CN" sz="2100" b="1" dirty="0">
                <a:solidFill>
                  <a:srgbClr val="0000FF"/>
                </a:solidFill>
              </a:rPr>
              <a:t>选择合适的解决方案</a:t>
            </a:r>
            <a:endParaRPr lang="zh-CN" altLang="zh-CN" sz="2100" b="1" dirty="0">
              <a:solidFill>
                <a:srgbClr val="0000FF"/>
              </a:solidFill>
            </a:endParaRPr>
          </a:p>
          <a:p>
            <a:r>
              <a:rPr lang="zh-CN" altLang="zh-CN" sz="2100" dirty="0"/>
              <a:t>在上述研究的基础上，回答该软件产品是否能够解决存在的问题，是否能够带来预期的效果和价值的问题。</a:t>
            </a:r>
            <a:endParaRPr lang="en-US" altLang="zh-CN" sz="2100" dirty="0"/>
          </a:p>
          <a:p>
            <a:r>
              <a:rPr lang="zh-CN" altLang="zh-CN" sz="2100" dirty="0"/>
              <a:t>如果该软件开发项目没有必要性和可能性，则应立即停止，并给出详细的理由。</a:t>
            </a:r>
            <a:endParaRPr lang="en-US" altLang="zh-CN" sz="2100" dirty="0"/>
          </a:p>
          <a:p>
            <a:r>
              <a:rPr lang="zh-CN" altLang="zh-CN" sz="2100" dirty="0"/>
              <a:t>如果有开发该软件产品的必要性和可能性，那么应该从上述的多个解决方案中选取出最合适、最可行的解决方案，列举出选择该方案的原因，从经济可行性、社会可行性和技术可行性三个方面对该方案进行可行性研究。</a:t>
            </a:r>
            <a:endParaRPr lang="zh-CN" altLang="zh-CN" sz="2100" dirty="0"/>
          </a:p>
        </p:txBody>
      </p:sp>
      <p:sp>
        <p:nvSpPr>
          <p:cNvPr id="5" name="日期占位符 4"/>
          <p:cNvSpPr>
            <a:spLocks noGrp="1"/>
          </p:cNvSpPr>
          <p:nvPr>
            <p:ph type="dt" sz="half" idx="10"/>
          </p:nvPr>
        </p:nvSpPr>
        <p:spPr/>
        <p:txBody>
          <a:bodyPr/>
          <a:lstStyle/>
          <a:p>
            <a:fld id="{579EB8FC-FA92-411A-AD57-7A96A3AC8FA1}"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7612" y="1110343"/>
            <a:ext cx="6534726" cy="462642"/>
          </a:xfrm>
          <a:prstGeom prst="rect">
            <a:avLst/>
          </a:prstGeom>
          <a:gradFill flip="none" rotWithShape="1">
            <a:gsLst>
              <a:gs pos="0">
                <a:schemeClr val="bg1"/>
              </a:gs>
              <a:gs pos="100000">
                <a:srgbClr val="00B0F0"/>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p:txBody>
          <a:bodyPr>
            <a:noAutofit/>
          </a:bodyPr>
          <a:lstStyle/>
          <a:p>
            <a:pPr marL="0" indent="0">
              <a:lnSpc>
                <a:spcPct val="200000"/>
              </a:lnSpc>
              <a:buNone/>
            </a:pPr>
            <a:r>
              <a:rPr lang="en-US" altLang="zh-CN" sz="2100" b="1" dirty="0">
                <a:solidFill>
                  <a:srgbClr val="0000FF"/>
                </a:solidFill>
              </a:rPr>
              <a:t>6. </a:t>
            </a:r>
            <a:r>
              <a:rPr lang="zh-CN" altLang="zh-CN" sz="2100" b="1" dirty="0">
                <a:solidFill>
                  <a:srgbClr val="0000FF"/>
                </a:solidFill>
              </a:rPr>
              <a:t>撰写可行性研究报告</a:t>
            </a:r>
            <a:endParaRPr lang="zh-CN" altLang="zh-CN" sz="2100" b="1" dirty="0">
              <a:solidFill>
                <a:srgbClr val="0000FF"/>
              </a:solidFill>
            </a:endParaRPr>
          </a:p>
          <a:p>
            <a:pPr>
              <a:lnSpc>
                <a:spcPct val="150000"/>
              </a:lnSpc>
            </a:pPr>
            <a:r>
              <a:rPr lang="zh-CN" altLang="zh-CN" sz="2400" dirty="0"/>
              <a:t>可行性研究报告是可行性研究阶段的输出文档，应该包括的内容有项目背景、管理概要、候选方案、系统描述、经济可行性分析、社会可行性分析、技术可行性分析及可行性研究的结论等。</a:t>
            </a:r>
            <a:endParaRPr lang="zh-CN" altLang="zh-CN" sz="2400" dirty="0"/>
          </a:p>
        </p:txBody>
      </p:sp>
      <p:sp>
        <p:nvSpPr>
          <p:cNvPr id="5" name="日期占位符 4"/>
          <p:cNvSpPr>
            <a:spLocks noGrp="1"/>
          </p:cNvSpPr>
          <p:nvPr>
            <p:ph type="dt" sz="half" idx="10"/>
          </p:nvPr>
        </p:nvSpPr>
        <p:spPr/>
        <p:txBody>
          <a:bodyPr/>
          <a:lstStyle/>
          <a:p>
            <a:fld id="{605F1512-3886-4BBB-AF4E-71EF680AC893}"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p:txBody>
          <a:bodyPr>
            <a:noAutofit/>
          </a:bodyPr>
          <a:lstStyle/>
          <a:p>
            <a:pPr marL="0" indent="0">
              <a:buNone/>
            </a:pPr>
            <a:r>
              <a:rPr lang="zh-CN" altLang="zh-CN" sz="2100" b="1" dirty="0">
                <a:solidFill>
                  <a:srgbClr val="0000FF"/>
                </a:solidFill>
              </a:rPr>
              <a:t>可行性研究</a:t>
            </a:r>
            <a:r>
              <a:rPr lang="zh-CN" altLang="zh-CN" sz="2100" dirty="0"/>
              <a:t>的结论一般有三种</a:t>
            </a:r>
            <a:r>
              <a:rPr lang="zh-CN" altLang="en-US" sz="2100" dirty="0"/>
              <a:t>：</a:t>
            </a:r>
            <a:endParaRPr lang="en-US" altLang="zh-CN" sz="2100" dirty="0"/>
          </a:p>
        </p:txBody>
      </p:sp>
      <p:graphicFrame>
        <p:nvGraphicFramePr>
          <p:cNvPr id="4" name="图示 3"/>
          <p:cNvGraphicFramePr/>
          <p:nvPr/>
        </p:nvGraphicFramePr>
        <p:xfrm>
          <a:off x="1074537" y="1532164"/>
          <a:ext cx="7219951" cy="304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日期占位符 4"/>
          <p:cNvSpPr>
            <a:spLocks noGrp="1"/>
          </p:cNvSpPr>
          <p:nvPr>
            <p:ph type="dt" sz="half" idx="10"/>
          </p:nvPr>
        </p:nvSpPr>
        <p:spPr/>
        <p:txBody>
          <a:bodyPr/>
          <a:lstStyle/>
          <a:p>
            <a:fld id="{0D79483B-000E-48EF-9991-B94D355902FD}"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dirty="0">
                <a:latin typeface="+mj-ea"/>
              </a:rPr>
              <a:t>可行性研究的步骤</a:t>
            </a:r>
            <a:endParaRPr lang="zh-CN" altLang="en-US" dirty="0">
              <a:latin typeface="+mj-ea"/>
            </a:endParaRPr>
          </a:p>
        </p:txBody>
      </p:sp>
      <p:sp>
        <p:nvSpPr>
          <p:cNvPr id="3" name="Content Placeholder 2"/>
          <p:cNvSpPr>
            <a:spLocks noGrp="1"/>
          </p:cNvSpPr>
          <p:nvPr>
            <p:ph idx="1"/>
          </p:nvPr>
        </p:nvSpPr>
        <p:spPr>
          <a:xfrm>
            <a:off x="648354" y="1088571"/>
            <a:ext cx="8090153" cy="3167742"/>
          </a:xfrm>
        </p:spPr>
        <p:txBody>
          <a:bodyPr>
            <a:noAutofit/>
          </a:bodyPr>
          <a:lstStyle/>
          <a:p>
            <a:pPr>
              <a:lnSpc>
                <a:spcPct val="150000"/>
              </a:lnSpc>
            </a:pPr>
            <a:r>
              <a:rPr lang="zh-CN" altLang="zh-CN" sz="2400" dirty="0"/>
              <a:t>上述</a:t>
            </a:r>
            <a:r>
              <a:rPr lang="zh-CN" altLang="zh-CN" sz="2400" b="1" dirty="0">
                <a:solidFill>
                  <a:srgbClr val="0000FF"/>
                </a:solidFill>
              </a:rPr>
              <a:t>可行性研究的步骤</a:t>
            </a:r>
            <a:r>
              <a:rPr lang="zh-CN" altLang="zh-CN" sz="2400" dirty="0"/>
              <a:t>只是一个经过长期实践总结出来的框架</a:t>
            </a:r>
            <a:r>
              <a:rPr lang="zh-CN" altLang="en-US" sz="2400" dirty="0"/>
              <a:t>。</a:t>
            </a:r>
            <a:endParaRPr lang="en-US" altLang="zh-CN" sz="2400" dirty="0"/>
          </a:p>
          <a:p>
            <a:pPr>
              <a:lnSpc>
                <a:spcPct val="150000"/>
              </a:lnSpc>
            </a:pPr>
            <a:r>
              <a:rPr lang="zh-CN" altLang="zh-CN" sz="2400" dirty="0"/>
              <a:t>在实际的使用过程中，它不是固定的，根据项目的性质、特点以及开发团队对业务领域的熟悉程度会有些变化。</a:t>
            </a:r>
            <a:endParaRPr lang="zh-CN" altLang="zh-CN" sz="2400" dirty="0"/>
          </a:p>
        </p:txBody>
      </p:sp>
      <p:sp>
        <p:nvSpPr>
          <p:cNvPr id="4" name="日期占位符 3"/>
          <p:cNvSpPr>
            <a:spLocks noGrp="1"/>
          </p:cNvSpPr>
          <p:nvPr>
            <p:ph type="dt" sz="half" idx="10"/>
          </p:nvPr>
        </p:nvSpPr>
        <p:spPr/>
        <p:txBody>
          <a:bodyPr/>
          <a:lstStyle/>
          <a:p>
            <a:fld id="{55DCCCAD-460B-4EA2-B71E-CC0ECFCA3CD8}"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36"/>
          <p:cNvSpPr>
            <a:spLocks noGrp="1"/>
          </p:cNvSpPr>
          <p:nvPr>
            <p:ph type="title"/>
          </p:nvPr>
        </p:nvSpPr>
        <p:spPr/>
        <p:txBody>
          <a:bodyPr/>
          <a:lstStyle/>
          <a:p>
            <a:r>
              <a:rPr lang="zh-CN" altLang="en-US" dirty="0" smtClean="0"/>
              <a:t>案例</a:t>
            </a:r>
            <a:r>
              <a:rPr lang="en-US" altLang="zh-CN" dirty="0"/>
              <a:t>——</a:t>
            </a:r>
            <a:r>
              <a:rPr kumimoji="1" lang="zh-CN" altLang="en-US" dirty="0"/>
              <a:t>教师教学网络测评系统</a:t>
            </a:r>
            <a:endParaRPr lang="zh-CN" altLang="en-US" dirty="0"/>
          </a:p>
        </p:txBody>
      </p:sp>
      <p:sp>
        <p:nvSpPr>
          <p:cNvPr id="4" name="内容占位符 3"/>
          <p:cNvSpPr>
            <a:spLocks noGrp="1"/>
          </p:cNvSpPr>
          <p:nvPr>
            <p:ph idx="1"/>
          </p:nvPr>
        </p:nvSpPr>
        <p:spPr>
          <a:xfrm>
            <a:off x="421780" y="1392080"/>
            <a:ext cx="2268299" cy="2998683"/>
          </a:xfrm>
        </p:spPr>
        <p:txBody>
          <a:bodyPr>
            <a:normAutofit/>
          </a:bodyPr>
          <a:lstStyle/>
          <a:p>
            <a:pPr marL="0" indent="0">
              <a:buNone/>
            </a:pPr>
            <a:r>
              <a:rPr kumimoji="1" lang="zh-CN" altLang="en-US" sz="2000" dirty="0">
                <a:latin typeface="+mn-ea"/>
              </a:rPr>
              <a:t>在进行技术可行性分析时，要对现有系统绘制</a:t>
            </a:r>
            <a:r>
              <a:rPr kumimoji="1" lang="zh-CN" altLang="en-US" sz="2000" dirty="0">
                <a:solidFill>
                  <a:srgbClr val="FF0000"/>
                </a:solidFill>
                <a:latin typeface="+mn-ea"/>
              </a:rPr>
              <a:t>系统流程图</a:t>
            </a:r>
            <a:r>
              <a:rPr kumimoji="1" lang="en-US" altLang="zh-CN" sz="2000" dirty="0">
                <a:solidFill>
                  <a:srgbClr val="FF0000"/>
                </a:solidFill>
                <a:latin typeface="+mn-ea"/>
              </a:rPr>
              <a:t>SFD</a:t>
            </a:r>
            <a:r>
              <a:rPr kumimoji="1" lang="zh-CN" altLang="en-US" sz="2000" dirty="0">
                <a:latin typeface="+mn-ea"/>
              </a:rPr>
              <a:t>。</a:t>
            </a:r>
            <a:endParaRPr kumimoji="1" lang="en-US" altLang="zh-CN" sz="2000" dirty="0">
              <a:latin typeface="+mn-ea"/>
            </a:endParaRPr>
          </a:p>
          <a:p>
            <a:pPr marL="0" indent="0">
              <a:buNone/>
            </a:pPr>
            <a:r>
              <a:rPr kumimoji="1" lang="zh-CN" altLang="en-US" sz="2100" dirty="0" smtClean="0">
                <a:latin typeface="+mn-ea"/>
              </a:rPr>
              <a:t>例如，教师</a:t>
            </a:r>
            <a:r>
              <a:rPr kumimoji="1" lang="zh-CN" altLang="en-US" sz="2100" dirty="0">
                <a:latin typeface="+mn-ea"/>
              </a:rPr>
              <a:t>教学网络测评系统</a:t>
            </a:r>
            <a:r>
              <a:rPr kumimoji="1" lang="zh-CN" altLang="en-US" sz="2100" dirty="0" smtClean="0">
                <a:latin typeface="+mn-ea"/>
              </a:rPr>
              <a:t>流程图</a:t>
            </a:r>
            <a:r>
              <a:rPr kumimoji="1" lang="en-US" altLang="zh-CN" sz="2100" dirty="0" smtClean="0">
                <a:latin typeface="+mn-ea"/>
              </a:rPr>
              <a:t>SFD</a:t>
            </a:r>
            <a:r>
              <a:rPr kumimoji="1" lang="zh-CN" altLang="en-US" sz="2100" dirty="0">
                <a:latin typeface="+mn-ea"/>
              </a:rPr>
              <a:t>。</a:t>
            </a:r>
            <a:endParaRPr kumimoji="1" lang="zh-CN" altLang="en-US" sz="2100" dirty="0">
              <a:latin typeface="+mn-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32" name="组合 31"/>
          <p:cNvGrpSpPr/>
          <p:nvPr/>
        </p:nvGrpSpPr>
        <p:grpSpPr>
          <a:xfrm>
            <a:off x="2789109" y="899528"/>
            <a:ext cx="6071212" cy="3665623"/>
            <a:chOff x="724824" y="2829718"/>
            <a:chExt cx="7106573" cy="3756962"/>
          </a:xfrm>
          <a:effectLst>
            <a:outerShdw blurRad="50800" dist="38100" dir="2700000" algn="tl" rotWithShape="0">
              <a:prstClr val="black">
                <a:alpha val="40000"/>
              </a:prstClr>
            </a:outerShdw>
          </a:effectLst>
        </p:grpSpPr>
        <p:sp>
          <p:nvSpPr>
            <p:cNvPr id="31" name="矩形 30"/>
            <p:cNvSpPr/>
            <p:nvPr/>
          </p:nvSpPr>
          <p:spPr>
            <a:xfrm>
              <a:off x="724824" y="2829718"/>
              <a:ext cx="7106573" cy="37569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p>
          </p:txBody>
        </p:sp>
        <p:grpSp>
          <p:nvGrpSpPr>
            <p:cNvPr id="6" name="Group 130"/>
            <p:cNvGrpSpPr/>
            <p:nvPr/>
          </p:nvGrpSpPr>
          <p:grpSpPr bwMode="auto">
            <a:xfrm>
              <a:off x="813312" y="2848768"/>
              <a:ext cx="6838951" cy="3559178"/>
              <a:chOff x="1294" y="1083"/>
              <a:chExt cx="4308" cy="2242"/>
            </a:xfrm>
          </p:grpSpPr>
          <p:sp>
            <p:nvSpPr>
              <p:cNvPr id="7" name="AutoShape 5"/>
              <p:cNvSpPr>
                <a:spLocks noChangeArrowheads="1"/>
              </p:cNvSpPr>
              <p:nvPr/>
            </p:nvSpPr>
            <p:spPr bwMode="auto">
              <a:xfrm>
                <a:off x="3186" y="2840"/>
                <a:ext cx="692" cy="485"/>
              </a:xfrm>
              <a:prstGeom prst="flowChartMagneticDisk">
                <a:avLst/>
              </a:prstGeom>
              <a:solidFill>
                <a:srgbClr val="FFFF99"/>
              </a:solidFill>
              <a:ln w="9525">
                <a:solidFill>
                  <a:srgbClr val="000000"/>
                </a:solidFill>
                <a:round/>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测评</a:t>
                </a:r>
                <a:endParaRPr lang="zh-CN" altLang="en-US" sz="1200" b="1">
                  <a:latin typeface="华文中宋" panose="02010600040101010101" pitchFamily="2" charset="-122"/>
                  <a:ea typeface="华文中宋" panose="02010600040101010101" pitchFamily="2" charset="-122"/>
                </a:endParaRPr>
              </a:p>
              <a:p>
                <a:pPr algn="ctr"/>
                <a:r>
                  <a:rPr lang="zh-CN" altLang="en-US" sz="1200" b="1">
                    <a:latin typeface="华文中宋" panose="02010600040101010101" pitchFamily="2" charset="-122"/>
                    <a:ea typeface="华文中宋" panose="02010600040101010101" pitchFamily="2" charset="-122"/>
                  </a:rPr>
                  <a:t>数据库</a:t>
                </a:r>
                <a:endParaRPr lang="zh-CN" altLang="en-US" sz="1200" b="1">
                  <a:latin typeface="华文中宋" panose="02010600040101010101" pitchFamily="2" charset="-122"/>
                  <a:ea typeface="华文中宋" panose="02010600040101010101" pitchFamily="2" charset="-122"/>
                </a:endParaRPr>
              </a:p>
            </p:txBody>
          </p:sp>
          <p:sp>
            <p:nvSpPr>
              <p:cNvPr id="8" name="Rectangle 6"/>
              <p:cNvSpPr>
                <a:spLocks noChangeArrowheads="1"/>
              </p:cNvSpPr>
              <p:nvPr/>
            </p:nvSpPr>
            <p:spPr bwMode="auto">
              <a:xfrm>
                <a:off x="1294" y="2160"/>
                <a:ext cx="750" cy="275"/>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测评设置</a:t>
                </a:r>
                <a:endParaRPr lang="zh-CN" altLang="en-US" sz="1200" b="1">
                  <a:latin typeface="华文中宋" panose="02010600040101010101" pitchFamily="2" charset="-122"/>
                  <a:ea typeface="华文中宋" panose="02010600040101010101" pitchFamily="2" charset="-122"/>
                </a:endParaRPr>
              </a:p>
            </p:txBody>
          </p:sp>
          <p:sp>
            <p:nvSpPr>
              <p:cNvPr id="9" name="Rectangle 7"/>
              <p:cNvSpPr>
                <a:spLocks noChangeArrowheads="1"/>
              </p:cNvSpPr>
              <p:nvPr/>
            </p:nvSpPr>
            <p:spPr bwMode="auto">
              <a:xfrm>
                <a:off x="4558" y="1117"/>
                <a:ext cx="749" cy="276"/>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测评人员</a:t>
                </a:r>
                <a:endParaRPr lang="zh-CN" altLang="en-US" sz="1200" b="1">
                  <a:latin typeface="华文中宋" panose="02010600040101010101" pitchFamily="2" charset="-122"/>
                  <a:ea typeface="华文中宋" panose="02010600040101010101" pitchFamily="2" charset="-122"/>
                </a:endParaRPr>
              </a:p>
            </p:txBody>
          </p:sp>
          <p:sp>
            <p:nvSpPr>
              <p:cNvPr id="10" name="Rectangle 8"/>
              <p:cNvSpPr>
                <a:spLocks noChangeArrowheads="1"/>
              </p:cNvSpPr>
              <p:nvPr/>
            </p:nvSpPr>
            <p:spPr bwMode="auto">
              <a:xfrm>
                <a:off x="1817" y="1162"/>
                <a:ext cx="750" cy="275"/>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管理人员</a:t>
                </a:r>
                <a:endParaRPr lang="zh-CN" altLang="en-US" sz="1200" b="1">
                  <a:latin typeface="华文中宋" panose="02010600040101010101" pitchFamily="2" charset="-122"/>
                  <a:ea typeface="华文中宋" panose="02010600040101010101" pitchFamily="2" charset="-122"/>
                </a:endParaRPr>
              </a:p>
            </p:txBody>
          </p:sp>
          <p:sp>
            <p:nvSpPr>
              <p:cNvPr id="11" name="Rectangle 9"/>
              <p:cNvSpPr>
                <a:spLocks noChangeArrowheads="1"/>
              </p:cNvSpPr>
              <p:nvPr/>
            </p:nvSpPr>
            <p:spPr bwMode="auto">
              <a:xfrm>
                <a:off x="2305" y="2205"/>
                <a:ext cx="749" cy="276"/>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数据处理</a:t>
                </a:r>
                <a:endParaRPr lang="zh-CN" altLang="en-US" sz="1200" b="1">
                  <a:latin typeface="华文中宋" panose="02010600040101010101" pitchFamily="2" charset="-122"/>
                  <a:ea typeface="华文中宋" panose="02010600040101010101" pitchFamily="2" charset="-122"/>
                </a:endParaRPr>
              </a:p>
            </p:txBody>
          </p:sp>
          <p:sp>
            <p:nvSpPr>
              <p:cNvPr id="12" name="Rectangle 10"/>
              <p:cNvSpPr>
                <a:spLocks noChangeArrowheads="1"/>
              </p:cNvSpPr>
              <p:nvPr/>
            </p:nvSpPr>
            <p:spPr bwMode="auto">
              <a:xfrm>
                <a:off x="4601" y="2927"/>
                <a:ext cx="750" cy="276"/>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数据提交</a:t>
                </a:r>
                <a:endParaRPr lang="zh-CN" altLang="en-US" sz="1200" b="1">
                  <a:latin typeface="华文中宋" panose="02010600040101010101" pitchFamily="2" charset="-122"/>
                  <a:ea typeface="华文中宋" panose="02010600040101010101" pitchFamily="2" charset="-122"/>
                </a:endParaRPr>
              </a:p>
            </p:txBody>
          </p:sp>
          <p:sp>
            <p:nvSpPr>
              <p:cNvPr id="13" name="AutoShape 13"/>
              <p:cNvSpPr>
                <a:spLocks noChangeArrowheads="1"/>
              </p:cNvSpPr>
              <p:nvPr/>
            </p:nvSpPr>
            <p:spPr bwMode="auto">
              <a:xfrm>
                <a:off x="4210" y="2160"/>
                <a:ext cx="1392" cy="266"/>
              </a:xfrm>
              <a:prstGeom prst="flowChartInputOutpu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latin typeface="华文中宋" panose="02010600040101010101" pitchFamily="2" charset="-122"/>
                    <a:ea typeface="华文中宋" panose="02010600040101010101" pitchFamily="2" charset="-122"/>
                  </a:rPr>
                  <a:t>输入测评数据</a:t>
                </a:r>
                <a:endParaRPr lang="zh-CN" altLang="en-US" sz="1200" b="1">
                  <a:latin typeface="华文中宋" panose="02010600040101010101" pitchFamily="2" charset="-122"/>
                  <a:ea typeface="华文中宋" panose="02010600040101010101" pitchFamily="2" charset="-122"/>
                </a:endParaRPr>
              </a:p>
            </p:txBody>
          </p:sp>
          <p:sp>
            <p:nvSpPr>
              <p:cNvPr id="14" name="AutoShape 14"/>
              <p:cNvSpPr>
                <a:spLocks noChangeArrowheads="1"/>
              </p:cNvSpPr>
              <p:nvPr/>
            </p:nvSpPr>
            <p:spPr bwMode="auto">
              <a:xfrm>
                <a:off x="3249" y="2205"/>
                <a:ext cx="814" cy="351"/>
              </a:xfrm>
              <a:prstGeom prst="flowChartDocumen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dirty="0">
                    <a:latin typeface="华文中宋" panose="02010600040101010101" pitchFamily="2" charset="-122"/>
                    <a:ea typeface="华文中宋" panose="02010600040101010101" pitchFamily="2" charset="-122"/>
                  </a:rPr>
                  <a:t>测评结果</a:t>
                </a:r>
                <a:endParaRPr lang="zh-CN" altLang="en-US" sz="1200" b="1" dirty="0">
                  <a:latin typeface="华文中宋" panose="02010600040101010101" pitchFamily="2" charset="-122"/>
                  <a:ea typeface="华文中宋" panose="02010600040101010101" pitchFamily="2" charset="-122"/>
                </a:endParaRPr>
              </a:p>
            </p:txBody>
          </p:sp>
          <p:sp>
            <p:nvSpPr>
              <p:cNvPr id="15" name="Line 15"/>
              <p:cNvSpPr>
                <a:spLocks noChangeShapeType="1"/>
              </p:cNvSpPr>
              <p:nvPr/>
            </p:nvSpPr>
            <p:spPr bwMode="auto">
              <a:xfrm>
                <a:off x="2165" y="1435"/>
                <a:ext cx="0" cy="1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6" name="Line 16"/>
              <p:cNvSpPr>
                <a:spLocks noChangeShapeType="1"/>
              </p:cNvSpPr>
              <p:nvPr/>
            </p:nvSpPr>
            <p:spPr bwMode="auto">
              <a:xfrm flipH="1">
                <a:off x="4903" y="1389"/>
                <a:ext cx="0" cy="22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7" name="Line 17"/>
              <p:cNvSpPr>
                <a:spLocks noChangeShapeType="1"/>
              </p:cNvSpPr>
              <p:nvPr/>
            </p:nvSpPr>
            <p:spPr bwMode="auto">
              <a:xfrm>
                <a:off x="2653" y="2024"/>
                <a:ext cx="0" cy="1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8" name="Line 18"/>
              <p:cNvSpPr>
                <a:spLocks noChangeShapeType="1"/>
              </p:cNvSpPr>
              <p:nvPr/>
            </p:nvSpPr>
            <p:spPr bwMode="auto">
              <a:xfrm flipH="1">
                <a:off x="4903" y="2432"/>
                <a:ext cx="0" cy="499"/>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19" name="Line 19"/>
              <p:cNvSpPr>
                <a:spLocks noChangeShapeType="1"/>
              </p:cNvSpPr>
              <p:nvPr/>
            </p:nvSpPr>
            <p:spPr bwMode="auto">
              <a:xfrm flipH="1">
                <a:off x="3858" y="3067"/>
                <a:ext cx="69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0" name="Line 21"/>
              <p:cNvSpPr>
                <a:spLocks noChangeShapeType="1"/>
              </p:cNvSpPr>
              <p:nvPr/>
            </p:nvSpPr>
            <p:spPr bwMode="auto">
              <a:xfrm>
                <a:off x="1652" y="2024"/>
                <a:ext cx="0" cy="1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1" name="Line 22"/>
              <p:cNvSpPr>
                <a:spLocks noChangeShapeType="1"/>
              </p:cNvSpPr>
              <p:nvPr/>
            </p:nvSpPr>
            <p:spPr bwMode="auto">
              <a:xfrm flipH="1" flipV="1">
                <a:off x="4903" y="1888"/>
                <a:ext cx="0" cy="272"/>
              </a:xfrm>
              <a:prstGeom prst="line">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2" name="Line 23"/>
              <p:cNvSpPr>
                <a:spLocks noChangeShapeType="1"/>
              </p:cNvSpPr>
              <p:nvPr/>
            </p:nvSpPr>
            <p:spPr bwMode="auto">
              <a:xfrm>
                <a:off x="3075" y="2341"/>
                <a:ext cx="17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3" name="Line 24"/>
              <p:cNvSpPr>
                <a:spLocks noChangeShapeType="1"/>
              </p:cNvSpPr>
              <p:nvPr/>
            </p:nvSpPr>
            <p:spPr bwMode="auto">
              <a:xfrm>
                <a:off x="1652" y="2024"/>
                <a:ext cx="100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4" name="Line 25"/>
              <p:cNvSpPr>
                <a:spLocks noChangeShapeType="1"/>
              </p:cNvSpPr>
              <p:nvPr/>
            </p:nvSpPr>
            <p:spPr bwMode="auto">
              <a:xfrm>
                <a:off x="2131" y="1888"/>
                <a:ext cx="0" cy="13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5" name="Rectangle 90"/>
              <p:cNvSpPr>
                <a:spLocks noChangeArrowheads="1"/>
              </p:cNvSpPr>
              <p:nvPr/>
            </p:nvSpPr>
            <p:spPr bwMode="ltGray">
              <a:xfrm>
                <a:off x="4019" y="1083"/>
                <a:ext cx="146" cy="20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sz="1350"/>
              </a:p>
            </p:txBody>
          </p:sp>
          <p:sp>
            <p:nvSpPr>
              <p:cNvPr id="26" name="Rectangle 66"/>
              <p:cNvSpPr>
                <a:spLocks noChangeArrowheads="1"/>
              </p:cNvSpPr>
              <p:nvPr/>
            </p:nvSpPr>
            <p:spPr bwMode="auto">
              <a:xfrm>
                <a:off x="1817" y="1616"/>
                <a:ext cx="750" cy="275"/>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a:ea typeface="华文中宋" panose="02010600040101010101" pitchFamily="2" charset="-122"/>
                  </a:rPr>
                  <a:t>身份验证</a:t>
                </a:r>
                <a:endParaRPr lang="zh-CN" altLang="en-US" sz="1200" b="1">
                  <a:ea typeface="华文中宋" panose="02010600040101010101" pitchFamily="2" charset="-122"/>
                </a:endParaRPr>
              </a:p>
            </p:txBody>
          </p:sp>
          <p:sp>
            <p:nvSpPr>
              <p:cNvPr id="27" name="Rectangle 67"/>
              <p:cNvSpPr>
                <a:spLocks noChangeArrowheads="1"/>
              </p:cNvSpPr>
              <p:nvPr/>
            </p:nvSpPr>
            <p:spPr bwMode="auto">
              <a:xfrm>
                <a:off x="4558" y="1616"/>
                <a:ext cx="749" cy="275"/>
              </a:xfrm>
              <a:prstGeom prst="rect">
                <a:avLst/>
              </a:prstGeom>
              <a:solidFill>
                <a:srgbClr val="FFFF99"/>
              </a:solidFill>
              <a:ln w="9525">
                <a:solidFill>
                  <a:srgbClr val="000000"/>
                </a:solidFill>
                <a:miter lim="800000"/>
              </a:ln>
            </p:spPr>
            <p:txBody>
              <a:bodyPr tIns="0" bIns="0"/>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1200" b="1" dirty="0">
                    <a:ea typeface="华文中宋" panose="02010600040101010101" pitchFamily="2" charset="-122"/>
                  </a:rPr>
                  <a:t>身份验证</a:t>
                </a:r>
                <a:endParaRPr lang="zh-CN" altLang="en-US" sz="1200" b="1" dirty="0">
                  <a:ea typeface="华文中宋" panose="02010600040101010101" pitchFamily="2" charset="-122"/>
                </a:endParaRPr>
              </a:p>
            </p:txBody>
          </p:sp>
          <p:sp>
            <p:nvSpPr>
              <p:cNvPr id="28" name="Line 113"/>
              <p:cNvSpPr>
                <a:spLocks noChangeShapeType="1"/>
              </p:cNvSpPr>
              <p:nvPr/>
            </p:nvSpPr>
            <p:spPr bwMode="ltGray">
              <a:xfrm>
                <a:off x="1639" y="3113"/>
                <a:ext cx="1567"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29" name="Line 114"/>
              <p:cNvSpPr>
                <a:spLocks noChangeShapeType="1"/>
              </p:cNvSpPr>
              <p:nvPr/>
            </p:nvSpPr>
            <p:spPr bwMode="ltGray">
              <a:xfrm>
                <a:off x="1639" y="2432"/>
                <a:ext cx="0" cy="6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sp>
            <p:nvSpPr>
              <p:cNvPr id="30" name="Line 115"/>
              <p:cNvSpPr>
                <a:spLocks noChangeShapeType="1"/>
              </p:cNvSpPr>
              <p:nvPr/>
            </p:nvSpPr>
            <p:spPr bwMode="ltGray">
              <a:xfrm>
                <a:off x="2683" y="2478"/>
                <a:ext cx="0" cy="63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350"/>
              </a:p>
            </p:txBody>
          </p:sp>
        </p:grpSp>
      </p:grpSp>
      <p:sp>
        <p:nvSpPr>
          <p:cNvPr id="38" name="日期占位符 37"/>
          <p:cNvSpPr>
            <a:spLocks noGrp="1"/>
          </p:cNvSpPr>
          <p:nvPr>
            <p:ph type="dt" sz="half" idx="10"/>
          </p:nvPr>
        </p:nvSpPr>
        <p:spPr/>
        <p:txBody>
          <a:bodyPr/>
          <a:lstStyle/>
          <a:p>
            <a:fld id="{37294A85-9C16-4187-A075-2AEFABDB5685}" type="datetime1">
              <a:rPr lang="zh-CN" altLang="en-US" smtClean="0"/>
            </a:fld>
            <a:endParaRPr lang="zh-CN" altLang="en-US" dirty="0"/>
          </a:p>
        </p:txBody>
      </p:sp>
      <p:sp>
        <p:nvSpPr>
          <p:cNvPr id="39" name="页脚占位符 3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smtClean="0"/>
              <a:t>案例</a:t>
            </a:r>
            <a:r>
              <a:rPr lang="en-US" altLang="zh-CN" dirty="0"/>
              <a:t>——</a:t>
            </a:r>
            <a:r>
              <a:rPr kumimoji="1" lang="zh-CN" altLang="en-US" dirty="0"/>
              <a:t>教师教学网络测评系统</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5" name="Text Box 5"/>
          <p:cNvSpPr txBox="1">
            <a:spLocks noChangeArrowheads="1"/>
          </p:cNvSpPr>
          <p:nvPr/>
        </p:nvSpPr>
        <p:spPr bwMode="auto">
          <a:xfrm>
            <a:off x="768096" y="785369"/>
            <a:ext cx="7733651" cy="3831818"/>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spcBef>
                <a:spcPct val="50000"/>
              </a:spcBef>
            </a:pPr>
            <a:r>
              <a:rPr kumimoji="1" lang="zh-CN" altLang="en-US" b="1" dirty="0">
                <a:latin typeface="Times New Roman" panose="02020603050405020304" pitchFamily="18" charset="0"/>
                <a:ea typeface="楷体_GB2312" pitchFamily="49" charset="-122"/>
              </a:rPr>
              <a:t>案例文档之二</a:t>
            </a:r>
            <a:r>
              <a:rPr kumimoji="1" lang="en-US" altLang="zh-CN" b="1" dirty="0">
                <a:latin typeface="Times New Roman" panose="02020603050405020304" pitchFamily="18" charset="0"/>
                <a:ea typeface="楷体_GB2312" pitchFamily="49" charset="-122"/>
              </a:rPr>
              <a:t>——</a:t>
            </a:r>
            <a:r>
              <a:rPr kumimoji="1" lang="zh-CN" altLang="en-US" b="1" dirty="0">
                <a:latin typeface="Times New Roman" panose="02020603050405020304" pitchFamily="18" charset="0"/>
                <a:ea typeface="楷体_GB2312" pitchFamily="49" charset="-122"/>
              </a:rPr>
              <a:t>可行性研究报告</a:t>
            </a:r>
            <a:endParaRPr kumimoji="1" lang="zh-CN" altLang="en-US" dirty="0">
              <a:latin typeface="宋体" panose="02010600030101010101" pitchFamily="2" charset="-122"/>
              <a:cs typeface="Times New Roman" panose="02020603050405020304" pitchFamily="18" charset="0"/>
            </a:endParaRPr>
          </a:p>
          <a:p>
            <a:pPr algn="just" eaLnBrk="1" hangingPunct="1">
              <a:spcBef>
                <a:spcPct val="50000"/>
              </a:spcBef>
            </a:pPr>
            <a:r>
              <a:rPr kumimoji="1" lang="en-US" altLang="zh-CN" dirty="0">
                <a:latin typeface="华文中宋" panose="02010600040101010101" pitchFamily="2" charset="-122"/>
                <a:ea typeface="华文中宋" panose="02010600040101010101" pitchFamily="2" charset="-122"/>
              </a:rPr>
              <a:t>1</a:t>
            </a:r>
            <a:r>
              <a:rPr kumimoji="1" lang="zh-CN" altLang="en-US" dirty="0">
                <a:latin typeface="华文中宋" panose="02010600040101010101" pitchFamily="2" charset="-122"/>
                <a:ea typeface="华文中宋" panose="02010600040101010101" pitchFamily="2" charset="-122"/>
              </a:rPr>
              <a:t>．引言</a:t>
            </a:r>
            <a:endParaRPr kumimoji="1" lang="zh-CN" altLang="en-US" dirty="0">
              <a:latin typeface="华文中宋" panose="02010600040101010101" pitchFamily="2" charset="-122"/>
              <a:ea typeface="华文中宋" panose="02010600040101010101" pitchFamily="2" charset="-122"/>
              <a:cs typeface="Times New Roman" panose="02020603050405020304" pitchFamily="18" charset="0"/>
            </a:endParaRPr>
          </a:p>
          <a:p>
            <a:pPr algn="just" eaLnBrk="1" hangingPunct="1">
              <a:spcBef>
                <a:spcPct val="50000"/>
              </a:spcBef>
            </a:pPr>
            <a:r>
              <a:rPr kumimoji="1" lang="en-US" altLang="zh-CN" dirty="0">
                <a:latin typeface="华文中宋" panose="02010600040101010101" pitchFamily="2" charset="-122"/>
                <a:ea typeface="华文中宋" panose="02010600040101010101" pitchFamily="2" charset="-122"/>
              </a:rPr>
              <a:t>1.1</a:t>
            </a:r>
            <a:r>
              <a:rPr kumimoji="1" lang="zh-CN" altLang="en-US" dirty="0">
                <a:latin typeface="华文中宋" panose="02010600040101010101" pitchFamily="2" charset="-122"/>
                <a:ea typeface="华文中宋" panose="02010600040101010101" pitchFamily="2" charset="-122"/>
              </a:rPr>
              <a:t>编写目的</a:t>
            </a:r>
            <a:endParaRPr kumimoji="1" lang="zh-CN" altLang="en-US" dirty="0">
              <a:latin typeface="华文中宋" panose="02010600040101010101" pitchFamily="2" charset="-122"/>
              <a:ea typeface="华文中宋" panose="02010600040101010101" pitchFamily="2" charset="-122"/>
              <a:cs typeface="Times New Roman" panose="02020603050405020304" pitchFamily="18" charset="0"/>
            </a:endParaRPr>
          </a:p>
          <a:p>
            <a:pPr algn="just" eaLnBrk="1" hangingPunct="1">
              <a:spcBef>
                <a:spcPct val="50000"/>
              </a:spcBef>
            </a:pPr>
            <a:r>
              <a:rPr kumimoji="1" lang="zh-CN" altLang="en-US" dirty="0">
                <a:latin typeface="华文中宋" panose="02010600040101010101" pitchFamily="2" charset="-122"/>
                <a:ea typeface="华文中宋" panose="02010600040101010101" pitchFamily="2" charset="-122"/>
              </a:rPr>
              <a:t>本报告分析了</a:t>
            </a:r>
            <a:r>
              <a:rPr kumimoji="1" lang="en-US" altLang="zh-CN" dirty="0">
                <a:latin typeface="华文中宋" panose="02010600040101010101" pitchFamily="2" charset="-122"/>
                <a:ea typeface="华文中宋" panose="02010600040101010101" pitchFamily="2" charset="-122"/>
              </a:rPr>
              <a:t>《</a:t>
            </a:r>
            <a:r>
              <a:rPr kumimoji="1" lang="zh-CN" altLang="en-US" dirty="0">
                <a:latin typeface="华文中宋" panose="02010600040101010101" pitchFamily="2" charset="-122"/>
                <a:ea typeface="华文中宋" panose="02010600040101010101" pitchFamily="2" charset="-122"/>
              </a:rPr>
              <a:t>教师教学网络测评系统</a:t>
            </a:r>
            <a:r>
              <a:rPr kumimoji="1" lang="en-US" altLang="zh-CN" dirty="0">
                <a:latin typeface="华文中宋" panose="02010600040101010101" pitchFamily="2" charset="-122"/>
                <a:ea typeface="华文中宋" panose="02010600040101010101" pitchFamily="2" charset="-122"/>
              </a:rPr>
              <a:t>》</a:t>
            </a:r>
            <a:r>
              <a:rPr kumimoji="1" lang="zh-CN" altLang="en-US" dirty="0">
                <a:latin typeface="华文中宋" panose="02010600040101010101" pitchFamily="2" charset="-122"/>
                <a:ea typeface="华文中宋" panose="02010600040101010101" pitchFamily="2" charset="-122"/>
              </a:rPr>
              <a:t>开发的可行性，请院领导审阅并对是否进行该系统的开发做出批示。</a:t>
            </a:r>
            <a:endParaRPr kumimoji="1" lang="zh-CN" altLang="en-US" dirty="0">
              <a:latin typeface="华文中宋" panose="02010600040101010101" pitchFamily="2" charset="-122"/>
              <a:ea typeface="华文中宋" panose="02010600040101010101" pitchFamily="2" charset="-122"/>
              <a:cs typeface="Times New Roman" panose="02020603050405020304" pitchFamily="18" charset="0"/>
            </a:endParaRPr>
          </a:p>
          <a:p>
            <a:pPr algn="just" eaLnBrk="1" hangingPunct="1">
              <a:spcBef>
                <a:spcPct val="50000"/>
              </a:spcBef>
            </a:pPr>
            <a:r>
              <a:rPr kumimoji="1" lang="en-US" altLang="zh-CN" dirty="0">
                <a:latin typeface="华文中宋" panose="02010600040101010101" pitchFamily="2" charset="-122"/>
                <a:ea typeface="华文中宋" panose="02010600040101010101" pitchFamily="2" charset="-122"/>
              </a:rPr>
              <a:t>1.2</a:t>
            </a:r>
            <a:r>
              <a:rPr kumimoji="1" lang="zh-CN" altLang="en-US" dirty="0">
                <a:latin typeface="华文中宋" panose="02010600040101010101" pitchFamily="2" charset="-122"/>
                <a:ea typeface="华文中宋" panose="02010600040101010101" pitchFamily="2" charset="-122"/>
              </a:rPr>
              <a:t>项目背景</a:t>
            </a:r>
            <a:endParaRPr kumimoji="1" lang="zh-CN" altLang="en-US" dirty="0">
              <a:latin typeface="华文中宋" panose="02010600040101010101" pitchFamily="2" charset="-122"/>
              <a:ea typeface="华文中宋" panose="02010600040101010101" pitchFamily="2" charset="-122"/>
              <a:cs typeface="Times New Roman" panose="02020603050405020304" pitchFamily="18" charset="0"/>
            </a:endParaRPr>
          </a:p>
          <a:p>
            <a:pPr algn="just" eaLnBrk="1" hangingPunct="1">
              <a:spcBef>
                <a:spcPct val="50000"/>
              </a:spcBef>
            </a:pPr>
            <a:r>
              <a:rPr kumimoji="1" lang="zh-CN" altLang="en-US" dirty="0">
                <a:latin typeface="华文中宋" panose="02010600040101010101" pitchFamily="2" charset="-122"/>
                <a:ea typeface="华文中宋" panose="02010600040101010101" pitchFamily="2" charset="-122"/>
              </a:rPr>
              <a:t>建议进行</a:t>
            </a:r>
            <a:r>
              <a:rPr kumimoji="1" lang="en-US" altLang="zh-CN" dirty="0">
                <a:latin typeface="华文中宋" panose="02010600040101010101" pitchFamily="2" charset="-122"/>
                <a:ea typeface="华文中宋" panose="02010600040101010101" pitchFamily="2" charset="-122"/>
              </a:rPr>
              <a:t>《</a:t>
            </a:r>
            <a:r>
              <a:rPr kumimoji="1" lang="zh-CN" altLang="en-US" dirty="0">
                <a:latin typeface="华文中宋" panose="02010600040101010101" pitchFamily="2" charset="-122"/>
                <a:ea typeface="华文中宋" panose="02010600040101010101" pitchFamily="2" charset="-122"/>
              </a:rPr>
              <a:t>教师教学网络测评系统</a:t>
            </a:r>
            <a:r>
              <a:rPr kumimoji="1" lang="en-US" altLang="zh-CN" dirty="0">
                <a:latin typeface="华文中宋" panose="02010600040101010101" pitchFamily="2" charset="-122"/>
                <a:ea typeface="华文中宋" panose="02010600040101010101" pitchFamily="2" charset="-122"/>
              </a:rPr>
              <a:t>》</a:t>
            </a:r>
            <a:r>
              <a:rPr kumimoji="1" lang="zh-CN" altLang="en-US" dirty="0">
                <a:latin typeface="华文中宋" panose="02010600040101010101" pitchFamily="2" charset="-122"/>
                <a:ea typeface="华文中宋" panose="02010600040101010101" pitchFamily="2" charset="-122"/>
              </a:rPr>
              <a:t>的开发。</a:t>
            </a:r>
            <a:r>
              <a:rPr kumimoji="1" lang="en-US" altLang="zh-CN" dirty="0">
                <a:latin typeface="华文中宋" panose="02010600040101010101" pitchFamily="2" charset="-122"/>
                <a:ea typeface="华文中宋" panose="02010600040101010101" pitchFamily="2" charset="-122"/>
              </a:rPr>
              <a:t>(</a:t>
            </a:r>
            <a:r>
              <a:rPr kumimoji="1" lang="zh-CN" altLang="en-US" dirty="0">
                <a:latin typeface="华文中宋" panose="02010600040101010101" pitchFamily="2" charset="-122"/>
                <a:ea typeface="华文中宋" panose="02010600040101010101" pitchFamily="2" charset="-122"/>
              </a:rPr>
              <a:t>背景介绍略</a:t>
            </a:r>
            <a:r>
              <a:rPr kumimoji="1" lang="en-US" altLang="zh-CN" dirty="0">
                <a:latin typeface="华文中宋" panose="02010600040101010101" pitchFamily="2" charset="-122"/>
                <a:ea typeface="华文中宋" panose="02010600040101010101" pitchFamily="2" charset="-122"/>
              </a:rPr>
              <a:t>)</a:t>
            </a:r>
            <a:endParaRPr kumimoji="1" lang="en-US" altLang="zh-CN" dirty="0">
              <a:latin typeface="华文中宋" panose="02010600040101010101" pitchFamily="2" charset="-122"/>
              <a:ea typeface="华文中宋" panose="02010600040101010101" pitchFamily="2" charset="-122"/>
              <a:cs typeface="Times New Roman" panose="02020603050405020304" pitchFamily="18" charset="0"/>
            </a:endParaRPr>
          </a:p>
          <a:p>
            <a:pPr algn="just" eaLnBrk="1" hangingPunct="1">
              <a:spcBef>
                <a:spcPct val="50000"/>
              </a:spcBef>
            </a:pPr>
            <a:r>
              <a:rPr kumimoji="1" lang="zh-CN" altLang="en-US" dirty="0">
                <a:latin typeface="华文中宋" panose="02010600040101010101" pitchFamily="2" charset="-122"/>
                <a:ea typeface="华文中宋" panose="02010600040101010101" pitchFamily="2" charset="-122"/>
              </a:rPr>
              <a:t>我院计算机系具备进行该软件系统开发的能力并承担本软件系统的开发与维护工作。该软件系统由我院教务处使用。</a:t>
            </a:r>
            <a:endParaRPr kumimoji="1" lang="zh-CN" altLang="en-US" dirty="0">
              <a:latin typeface="华文中宋" panose="02010600040101010101" pitchFamily="2" charset="-122"/>
              <a:ea typeface="华文中宋" panose="02010600040101010101" pitchFamily="2" charset="-122"/>
            </a:endParaRPr>
          </a:p>
          <a:p>
            <a:pPr algn="just" eaLnBrk="1" hangingPunct="1">
              <a:spcBef>
                <a:spcPct val="50000"/>
              </a:spcBef>
            </a:pPr>
            <a:r>
              <a:rPr kumimoji="1" lang="en-US" altLang="zh-CN" dirty="0">
                <a:latin typeface="华文中宋" panose="02010600040101010101" pitchFamily="2" charset="-122"/>
                <a:ea typeface="华文中宋" panose="02010600040101010101" pitchFamily="2" charset="-122"/>
              </a:rPr>
              <a:t>……</a:t>
            </a:r>
            <a:endParaRPr kumimoji="1" lang="en-US" altLang="zh-CN"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1" name="日期占位符 10"/>
          <p:cNvSpPr>
            <a:spLocks noGrp="1"/>
          </p:cNvSpPr>
          <p:nvPr>
            <p:ph type="dt" sz="half" idx="10"/>
          </p:nvPr>
        </p:nvSpPr>
        <p:spPr/>
        <p:txBody>
          <a:bodyPr/>
          <a:lstStyle/>
          <a:p>
            <a:fld id="{2545882C-3005-4A3E-80C6-DD971C3D39BE}" type="datetime1">
              <a:rPr lang="zh-CN" altLang="en-US" smtClean="0"/>
            </a:fld>
            <a:endParaRPr lang="zh-CN" altLang="en-US" dirty="0"/>
          </a:p>
        </p:txBody>
      </p:sp>
      <p:sp>
        <p:nvSpPr>
          <p:cNvPr id="12" name="页脚占位符 11"/>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可行性研究报告的编写</a:t>
            </a:r>
            <a:r>
              <a:rPr lang="zh-CN" altLang="en-US" dirty="0" smtClean="0"/>
              <a:t>提纲</a:t>
            </a:r>
            <a:endParaRPr lang="zh-CN" altLang="en-US" dirty="0"/>
          </a:p>
        </p:txBody>
      </p:sp>
      <p:sp>
        <p:nvSpPr>
          <p:cNvPr id="4" name="内容占位符 3"/>
          <p:cNvSpPr>
            <a:spLocks noGrp="1"/>
          </p:cNvSpPr>
          <p:nvPr>
            <p:ph idx="1"/>
          </p:nvPr>
        </p:nvSpPr>
        <p:spPr/>
        <p:txBody>
          <a:bodyPr>
            <a:normAutofit lnSpcReduction="10000"/>
          </a:bodyPr>
          <a:lstStyle/>
          <a:p>
            <a:pPr>
              <a:spcBef>
                <a:spcPts val="450"/>
              </a:spcBef>
              <a:buNone/>
            </a:pPr>
            <a:r>
              <a:rPr lang="en-US" altLang="zh-CN" sz="2400" dirty="0"/>
              <a:t>GB 8567-88《 </a:t>
            </a:r>
            <a:r>
              <a:rPr lang="zh-CN" altLang="en-US" sz="2400" dirty="0"/>
              <a:t>计算机软件产品开发文件编制指南 </a:t>
            </a:r>
            <a:r>
              <a:rPr lang="en-US" altLang="zh-CN" sz="2400" dirty="0"/>
              <a:t>》</a:t>
            </a:r>
            <a:endParaRPr lang="en-US" altLang="zh-CN" sz="2400" dirty="0"/>
          </a:p>
          <a:p>
            <a:pPr>
              <a:spcBef>
                <a:spcPts val="450"/>
              </a:spcBef>
              <a:buNone/>
            </a:pPr>
            <a:r>
              <a:rPr lang="en-US" altLang="zh-CN" sz="1500" dirty="0"/>
              <a:t>1 </a:t>
            </a:r>
            <a:r>
              <a:rPr lang="zh-CN" altLang="en-US" sz="1500" dirty="0"/>
              <a:t>引言</a:t>
            </a:r>
            <a:endParaRPr lang="zh-CN" altLang="en-US" sz="1500" dirty="0"/>
          </a:p>
          <a:p>
            <a:pPr>
              <a:spcBef>
                <a:spcPts val="450"/>
              </a:spcBef>
              <a:buNone/>
            </a:pPr>
            <a:r>
              <a:rPr lang="zh-CN" altLang="en-US" sz="1500" dirty="0"/>
              <a:t>  </a:t>
            </a:r>
            <a:r>
              <a:rPr lang="en-US" altLang="zh-CN" sz="1500" dirty="0"/>
              <a:t>1.1 </a:t>
            </a:r>
            <a:r>
              <a:rPr lang="zh-CN" altLang="en-US" sz="1500" dirty="0"/>
              <a:t>编写目的</a:t>
            </a:r>
            <a:endParaRPr lang="zh-CN" altLang="en-US" sz="1500" dirty="0"/>
          </a:p>
          <a:p>
            <a:pPr>
              <a:spcBef>
                <a:spcPts val="450"/>
              </a:spcBef>
              <a:buNone/>
            </a:pPr>
            <a:r>
              <a:rPr lang="zh-CN" altLang="en-US" sz="1500" dirty="0"/>
              <a:t>  </a:t>
            </a:r>
            <a:r>
              <a:rPr lang="en-US" altLang="zh-CN" sz="1500" dirty="0"/>
              <a:t>1.2 </a:t>
            </a:r>
            <a:r>
              <a:rPr lang="zh-CN" altLang="en-US" sz="1500" dirty="0"/>
              <a:t>背景</a:t>
            </a:r>
            <a:endParaRPr lang="zh-CN" altLang="en-US" sz="1500" dirty="0"/>
          </a:p>
          <a:p>
            <a:pPr>
              <a:spcBef>
                <a:spcPts val="450"/>
              </a:spcBef>
              <a:buNone/>
            </a:pPr>
            <a:r>
              <a:rPr lang="zh-CN" altLang="en-US" sz="1500" dirty="0"/>
              <a:t>  </a:t>
            </a:r>
            <a:r>
              <a:rPr lang="en-US" altLang="zh-CN" sz="1500" dirty="0"/>
              <a:t>1.3 </a:t>
            </a:r>
            <a:r>
              <a:rPr lang="zh-CN" altLang="en-US" sz="1500" dirty="0"/>
              <a:t>定义</a:t>
            </a:r>
            <a:endParaRPr lang="zh-CN" altLang="en-US" sz="1500" dirty="0"/>
          </a:p>
          <a:p>
            <a:pPr>
              <a:spcBef>
                <a:spcPts val="450"/>
              </a:spcBef>
              <a:buNone/>
            </a:pPr>
            <a:r>
              <a:rPr lang="zh-CN" altLang="en-US" sz="1500" dirty="0"/>
              <a:t>  </a:t>
            </a:r>
            <a:r>
              <a:rPr lang="en-US" altLang="zh-CN" sz="1500" dirty="0"/>
              <a:t>1.4 </a:t>
            </a:r>
            <a:r>
              <a:rPr lang="zh-CN" altLang="en-US" sz="1500" dirty="0"/>
              <a:t>参考资料</a:t>
            </a:r>
            <a:endParaRPr lang="zh-CN" altLang="en-US" sz="1500" dirty="0"/>
          </a:p>
          <a:p>
            <a:pPr>
              <a:spcBef>
                <a:spcPts val="450"/>
              </a:spcBef>
              <a:buNone/>
            </a:pPr>
            <a:r>
              <a:rPr lang="en-US" altLang="zh-CN" sz="1500" dirty="0"/>
              <a:t>2 </a:t>
            </a:r>
            <a:r>
              <a:rPr lang="zh-CN" altLang="en-US" sz="1500" dirty="0"/>
              <a:t>可行性研究的前提</a:t>
            </a:r>
            <a:endParaRPr lang="zh-CN" altLang="en-US" sz="1500" dirty="0"/>
          </a:p>
          <a:p>
            <a:pPr>
              <a:spcBef>
                <a:spcPts val="450"/>
              </a:spcBef>
              <a:buNone/>
            </a:pPr>
            <a:r>
              <a:rPr lang="zh-CN" altLang="en-US" sz="1500" dirty="0"/>
              <a:t>  </a:t>
            </a:r>
            <a:r>
              <a:rPr lang="en-US" altLang="zh-CN" sz="1500" dirty="0"/>
              <a:t>2.1 </a:t>
            </a:r>
            <a:r>
              <a:rPr lang="zh-CN" altLang="en-US" sz="1500" dirty="0"/>
              <a:t>要求</a:t>
            </a:r>
            <a:endParaRPr lang="zh-CN" altLang="en-US" sz="1500" dirty="0"/>
          </a:p>
          <a:p>
            <a:pPr>
              <a:spcBef>
                <a:spcPts val="450"/>
              </a:spcBef>
              <a:buNone/>
            </a:pPr>
            <a:r>
              <a:rPr lang="zh-CN" altLang="en-US" sz="1500" dirty="0"/>
              <a:t>  </a:t>
            </a:r>
            <a:r>
              <a:rPr lang="en-US" altLang="zh-CN" sz="1500" dirty="0"/>
              <a:t>2.2 </a:t>
            </a:r>
            <a:r>
              <a:rPr lang="zh-CN" altLang="en-US" sz="1500" dirty="0"/>
              <a:t>目标</a:t>
            </a:r>
            <a:endParaRPr lang="zh-CN" altLang="en-US" sz="1500" dirty="0"/>
          </a:p>
          <a:p>
            <a:pPr>
              <a:spcBef>
                <a:spcPts val="450"/>
              </a:spcBef>
              <a:buNone/>
            </a:pPr>
            <a:r>
              <a:rPr lang="zh-CN" altLang="en-US" sz="1500" dirty="0"/>
              <a:t>  </a:t>
            </a:r>
            <a:r>
              <a:rPr lang="en-US" altLang="zh-CN" sz="1500" dirty="0"/>
              <a:t>2.3 </a:t>
            </a:r>
            <a:r>
              <a:rPr lang="zh-CN" altLang="en-US" sz="1500" dirty="0"/>
              <a:t>条件、假定和限制</a:t>
            </a:r>
            <a:endParaRPr lang="zh-CN" altLang="en-US" sz="1500" dirty="0"/>
          </a:p>
          <a:p>
            <a:pPr>
              <a:spcBef>
                <a:spcPts val="450"/>
              </a:spcBef>
              <a:buNone/>
            </a:pPr>
            <a:r>
              <a:rPr lang="zh-CN" altLang="en-US" sz="1500" dirty="0"/>
              <a:t>  </a:t>
            </a:r>
            <a:r>
              <a:rPr lang="en-US" altLang="zh-CN" sz="1500" dirty="0"/>
              <a:t>2.4 </a:t>
            </a:r>
            <a:r>
              <a:rPr lang="zh-CN" altLang="en-US" sz="1500" dirty="0"/>
              <a:t>进行可行性研究的方法</a:t>
            </a:r>
            <a:endParaRPr lang="zh-CN" altLang="en-US" sz="1500" dirty="0"/>
          </a:p>
          <a:p>
            <a:pPr>
              <a:spcBef>
                <a:spcPts val="450"/>
              </a:spcBef>
              <a:buNone/>
            </a:pPr>
            <a:r>
              <a:rPr lang="zh-CN" altLang="en-US" sz="1500" dirty="0"/>
              <a:t>  </a:t>
            </a:r>
            <a:r>
              <a:rPr lang="en-US" altLang="zh-CN" sz="1500" dirty="0"/>
              <a:t>2.5 </a:t>
            </a:r>
            <a:r>
              <a:rPr lang="zh-CN" altLang="en-US" sz="1500" dirty="0"/>
              <a:t>评价尺度</a:t>
            </a:r>
            <a:endParaRPr lang="zh-CN" altLang="en-US" sz="1500" dirty="0"/>
          </a:p>
          <a:p>
            <a:pPr>
              <a:spcBef>
                <a:spcPts val="450"/>
              </a:spcBef>
            </a:pP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10" name="日期占位符 9"/>
          <p:cNvSpPr>
            <a:spLocks noGrp="1"/>
          </p:cNvSpPr>
          <p:nvPr>
            <p:ph type="dt" sz="half" idx="10"/>
          </p:nvPr>
        </p:nvSpPr>
        <p:spPr/>
        <p:txBody>
          <a:bodyPr/>
          <a:lstStyle/>
          <a:p>
            <a:fld id="{DF3C8052-B39B-4F71-8922-76272E8B1D54}"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可行性研究报告的编写</a:t>
            </a:r>
            <a:r>
              <a:rPr lang="zh-CN" altLang="en-US" dirty="0" smtClean="0"/>
              <a:t>提纲</a:t>
            </a:r>
            <a:endParaRPr lang="zh-CN" altLang="en-US" dirty="0"/>
          </a:p>
        </p:txBody>
      </p:sp>
      <p:sp>
        <p:nvSpPr>
          <p:cNvPr id="4" name="内容占位符 3"/>
          <p:cNvSpPr>
            <a:spLocks noGrp="1"/>
          </p:cNvSpPr>
          <p:nvPr>
            <p:ph idx="1"/>
          </p:nvPr>
        </p:nvSpPr>
        <p:spPr/>
        <p:txBody>
          <a:bodyPr>
            <a:normAutofit fontScale="85000" lnSpcReduction="20000"/>
          </a:bodyPr>
          <a:lstStyle/>
          <a:p>
            <a:pPr>
              <a:spcBef>
                <a:spcPts val="450"/>
              </a:spcBef>
              <a:buNone/>
            </a:pPr>
            <a:r>
              <a:rPr lang="en-US" altLang="zh-CN" dirty="0"/>
              <a:t>GB 8567-88《 </a:t>
            </a:r>
            <a:r>
              <a:rPr lang="zh-CN" altLang="en-US" dirty="0"/>
              <a:t>计算机软件产品开发文件编制指南 </a:t>
            </a:r>
            <a:r>
              <a:rPr lang="en-US" altLang="zh-CN" dirty="0"/>
              <a:t>》</a:t>
            </a:r>
            <a:endParaRPr lang="en-US" altLang="zh-CN" dirty="0"/>
          </a:p>
          <a:p>
            <a:pPr>
              <a:spcBef>
                <a:spcPts val="450"/>
              </a:spcBef>
              <a:buNone/>
            </a:pPr>
            <a:r>
              <a:rPr kumimoji="1" lang="en-US" altLang="zh-CN" sz="1500" dirty="0"/>
              <a:t>3 </a:t>
            </a:r>
            <a:r>
              <a:rPr kumimoji="1" lang="zh-CN" altLang="en-US" sz="1500" dirty="0"/>
              <a:t>对现有系统的分析</a:t>
            </a:r>
            <a:endParaRPr kumimoji="1" lang="zh-CN" altLang="en-US" sz="1500" dirty="0"/>
          </a:p>
          <a:p>
            <a:pPr>
              <a:spcBef>
                <a:spcPts val="450"/>
              </a:spcBef>
              <a:buNone/>
            </a:pPr>
            <a:r>
              <a:rPr kumimoji="1" lang="zh-CN" altLang="en-US" sz="1500" dirty="0"/>
              <a:t>  </a:t>
            </a:r>
            <a:r>
              <a:rPr kumimoji="1" lang="en-US" altLang="zh-CN" sz="1500" dirty="0"/>
              <a:t>3.1 </a:t>
            </a:r>
            <a:r>
              <a:rPr kumimoji="1" lang="zh-CN" altLang="en-US" sz="1500" dirty="0"/>
              <a:t>数据流程和处理流程</a:t>
            </a:r>
            <a:endParaRPr kumimoji="1" lang="zh-CN" altLang="en-US" sz="1500" dirty="0"/>
          </a:p>
          <a:p>
            <a:pPr>
              <a:spcBef>
                <a:spcPts val="450"/>
              </a:spcBef>
              <a:buNone/>
            </a:pPr>
            <a:r>
              <a:rPr kumimoji="1" lang="zh-CN" altLang="en-US" sz="1500" dirty="0"/>
              <a:t>  </a:t>
            </a:r>
            <a:r>
              <a:rPr kumimoji="1" lang="en-US" altLang="zh-CN" sz="1500" dirty="0"/>
              <a:t>3.2 </a:t>
            </a:r>
            <a:r>
              <a:rPr kumimoji="1" lang="zh-CN" altLang="en-US" sz="1500" dirty="0"/>
              <a:t>工作负荷</a:t>
            </a:r>
            <a:endParaRPr kumimoji="1" lang="zh-CN" altLang="en-US" sz="1500" dirty="0"/>
          </a:p>
          <a:p>
            <a:pPr>
              <a:spcBef>
                <a:spcPts val="450"/>
              </a:spcBef>
              <a:buNone/>
            </a:pPr>
            <a:r>
              <a:rPr kumimoji="1" lang="zh-CN" altLang="en-US" sz="1500" dirty="0"/>
              <a:t>  </a:t>
            </a:r>
            <a:r>
              <a:rPr kumimoji="1" lang="en-US" altLang="zh-CN" sz="1500" dirty="0"/>
              <a:t>3.3 </a:t>
            </a:r>
            <a:r>
              <a:rPr kumimoji="1" lang="zh-CN" altLang="en-US" sz="1500" dirty="0"/>
              <a:t>费用开支</a:t>
            </a:r>
            <a:endParaRPr kumimoji="1" lang="zh-CN" altLang="en-US" sz="1500" dirty="0"/>
          </a:p>
          <a:p>
            <a:pPr>
              <a:spcBef>
                <a:spcPts val="450"/>
              </a:spcBef>
              <a:buNone/>
            </a:pPr>
            <a:r>
              <a:rPr kumimoji="1" lang="zh-CN" altLang="en-US" sz="1500" dirty="0"/>
              <a:t>  </a:t>
            </a:r>
            <a:r>
              <a:rPr kumimoji="1" lang="en-US" altLang="zh-CN" sz="1500" dirty="0"/>
              <a:t>3.4 </a:t>
            </a:r>
            <a:r>
              <a:rPr kumimoji="1" lang="zh-CN" altLang="en-US" sz="1500" dirty="0"/>
              <a:t>人员</a:t>
            </a:r>
            <a:endParaRPr kumimoji="1" lang="zh-CN" altLang="en-US" sz="1500" dirty="0"/>
          </a:p>
          <a:p>
            <a:pPr>
              <a:spcBef>
                <a:spcPts val="450"/>
              </a:spcBef>
              <a:buNone/>
            </a:pPr>
            <a:r>
              <a:rPr kumimoji="1" lang="zh-CN" altLang="en-US" sz="1500" dirty="0"/>
              <a:t>  </a:t>
            </a:r>
            <a:r>
              <a:rPr kumimoji="1" lang="en-US" altLang="zh-CN" sz="1500" dirty="0"/>
              <a:t>3.5 </a:t>
            </a:r>
            <a:r>
              <a:rPr kumimoji="1" lang="zh-CN" altLang="en-US" sz="1500" dirty="0"/>
              <a:t>设备</a:t>
            </a:r>
            <a:endParaRPr kumimoji="1" lang="zh-CN" altLang="en-US" sz="1500" dirty="0"/>
          </a:p>
          <a:p>
            <a:pPr>
              <a:spcBef>
                <a:spcPts val="450"/>
              </a:spcBef>
              <a:buNone/>
            </a:pPr>
            <a:r>
              <a:rPr kumimoji="1" lang="zh-CN" altLang="en-US" sz="1500" dirty="0"/>
              <a:t>  </a:t>
            </a:r>
            <a:r>
              <a:rPr kumimoji="1" lang="en-US" altLang="zh-CN" sz="1500" dirty="0"/>
              <a:t>3.6 </a:t>
            </a:r>
            <a:r>
              <a:rPr kumimoji="1" lang="zh-CN" altLang="en-US" sz="1500" dirty="0"/>
              <a:t>局限性</a:t>
            </a:r>
            <a:endParaRPr kumimoji="1" lang="zh-CN" altLang="en-US" sz="1500" dirty="0"/>
          </a:p>
          <a:p>
            <a:pPr>
              <a:spcBef>
                <a:spcPts val="450"/>
              </a:spcBef>
              <a:buNone/>
            </a:pPr>
            <a:r>
              <a:rPr kumimoji="1" lang="en-US" altLang="zh-CN" sz="1500" dirty="0"/>
              <a:t>4 </a:t>
            </a:r>
            <a:r>
              <a:rPr kumimoji="1" lang="zh-CN" altLang="en-US" sz="1500" dirty="0"/>
              <a:t>所建议的系统</a:t>
            </a:r>
            <a:endParaRPr kumimoji="1" lang="zh-CN" altLang="en-US" sz="1500" dirty="0"/>
          </a:p>
          <a:p>
            <a:pPr>
              <a:spcBef>
                <a:spcPts val="450"/>
              </a:spcBef>
              <a:buNone/>
            </a:pPr>
            <a:r>
              <a:rPr kumimoji="1" lang="zh-CN" altLang="en-US" sz="1500" dirty="0"/>
              <a:t>  </a:t>
            </a:r>
            <a:r>
              <a:rPr kumimoji="1" lang="en-US" altLang="zh-CN" sz="1500" dirty="0"/>
              <a:t>4.1 </a:t>
            </a:r>
            <a:r>
              <a:rPr kumimoji="1" lang="zh-CN" altLang="en-US" sz="1500" dirty="0"/>
              <a:t>对所建议系统的说明</a:t>
            </a:r>
            <a:endParaRPr kumimoji="1" lang="zh-CN" altLang="en-US" sz="1500" dirty="0"/>
          </a:p>
          <a:p>
            <a:pPr>
              <a:spcBef>
                <a:spcPts val="450"/>
              </a:spcBef>
              <a:buNone/>
            </a:pPr>
            <a:r>
              <a:rPr kumimoji="1" lang="zh-CN" altLang="en-US" sz="1500" dirty="0"/>
              <a:t>  </a:t>
            </a:r>
            <a:r>
              <a:rPr kumimoji="1" lang="en-US" altLang="zh-CN" sz="1500" dirty="0"/>
              <a:t>4.2 </a:t>
            </a:r>
            <a:r>
              <a:rPr kumimoji="1" lang="zh-CN" altLang="en-US" sz="1500" dirty="0"/>
              <a:t>数据流程和处理流程</a:t>
            </a:r>
            <a:endParaRPr kumimoji="1" lang="zh-CN" altLang="en-US" sz="1500" dirty="0"/>
          </a:p>
          <a:p>
            <a:pPr>
              <a:spcBef>
                <a:spcPts val="450"/>
              </a:spcBef>
              <a:buNone/>
            </a:pPr>
            <a:r>
              <a:rPr kumimoji="1" lang="zh-CN" altLang="en-US" sz="1500" dirty="0"/>
              <a:t>  </a:t>
            </a:r>
            <a:r>
              <a:rPr kumimoji="1" lang="en-US" altLang="zh-CN" sz="1500" dirty="0"/>
              <a:t>4.3 </a:t>
            </a:r>
            <a:r>
              <a:rPr kumimoji="1" lang="zh-CN" altLang="en-US" sz="1500" dirty="0"/>
              <a:t>改进之处</a:t>
            </a:r>
            <a:endParaRPr kumimoji="1" lang="zh-CN" altLang="en-US" sz="1500" dirty="0"/>
          </a:p>
          <a:p>
            <a:pPr>
              <a:spcBef>
                <a:spcPts val="450"/>
              </a:spcBef>
              <a:buNone/>
            </a:pPr>
            <a:r>
              <a:rPr kumimoji="1" lang="zh-CN" altLang="en-US" sz="1500" dirty="0"/>
              <a:t>  </a:t>
            </a:r>
            <a:r>
              <a:rPr kumimoji="1" lang="en-US" altLang="zh-CN" sz="1500" dirty="0"/>
              <a:t>4.4 </a:t>
            </a:r>
            <a:r>
              <a:rPr kumimoji="1" lang="zh-CN" altLang="en-US" sz="1500" dirty="0"/>
              <a:t>影响</a:t>
            </a:r>
            <a:endParaRPr kumimoji="1" lang="zh-CN" altLang="en-US" sz="1500" dirty="0"/>
          </a:p>
          <a:p>
            <a:pPr>
              <a:spcBef>
                <a:spcPts val="450"/>
              </a:spcBef>
              <a:buNone/>
            </a:pPr>
            <a:r>
              <a:rPr kumimoji="1" lang="zh-CN" altLang="en-US" sz="1500" dirty="0"/>
              <a:t>  </a:t>
            </a:r>
            <a:r>
              <a:rPr kumimoji="1" lang="en-US" altLang="zh-CN" sz="1500" dirty="0"/>
              <a:t>4.5 </a:t>
            </a:r>
            <a:r>
              <a:rPr kumimoji="1" lang="zh-CN" altLang="en-US" sz="1500" dirty="0"/>
              <a:t>局限性</a:t>
            </a:r>
            <a:endParaRPr kumimoji="1" lang="zh-CN" altLang="en-US" sz="1500" dirty="0"/>
          </a:p>
          <a:p>
            <a:pPr>
              <a:spcBef>
                <a:spcPts val="450"/>
              </a:spcBef>
              <a:buNone/>
            </a:pPr>
            <a:r>
              <a:rPr kumimoji="1" lang="zh-CN" altLang="en-US" sz="1500" dirty="0"/>
              <a:t>  </a:t>
            </a:r>
            <a:r>
              <a:rPr kumimoji="1" lang="en-US" altLang="zh-CN" sz="1500" dirty="0"/>
              <a:t>4.6 </a:t>
            </a:r>
            <a:r>
              <a:rPr kumimoji="1" lang="zh-CN" altLang="en-US" sz="1500" dirty="0"/>
              <a:t>技术条件方面的可行性</a:t>
            </a:r>
            <a:endParaRPr kumimoji="1" lang="zh-CN" altLang="en-US" sz="15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11" name="日期占位符 10"/>
          <p:cNvSpPr>
            <a:spLocks noGrp="1"/>
          </p:cNvSpPr>
          <p:nvPr>
            <p:ph type="dt" sz="half" idx="10"/>
          </p:nvPr>
        </p:nvSpPr>
        <p:spPr/>
        <p:txBody>
          <a:bodyPr/>
          <a:lstStyle/>
          <a:p>
            <a:fld id="{F677E10C-F588-41E0-BD7C-460551A8BB03}" type="datetime1">
              <a:rPr lang="zh-CN" altLang="en-US" smtClean="0"/>
            </a:fld>
            <a:endParaRPr lang="zh-CN" altLang="en-US" dirty="0"/>
          </a:p>
        </p:txBody>
      </p:sp>
      <p:sp>
        <p:nvSpPr>
          <p:cNvPr id="12" name="页脚占位符 11"/>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可行性研究报告的编写</a:t>
            </a:r>
            <a:r>
              <a:rPr lang="zh-CN" altLang="en-US" dirty="0" smtClean="0"/>
              <a:t>提纲</a:t>
            </a:r>
            <a:endParaRPr lang="zh-CN" altLang="en-US" dirty="0"/>
          </a:p>
        </p:txBody>
      </p:sp>
      <p:sp>
        <p:nvSpPr>
          <p:cNvPr id="4" name="内容占位符 3"/>
          <p:cNvSpPr>
            <a:spLocks noGrp="1"/>
          </p:cNvSpPr>
          <p:nvPr>
            <p:ph idx="1"/>
          </p:nvPr>
        </p:nvSpPr>
        <p:spPr/>
        <p:txBody>
          <a:bodyPr>
            <a:normAutofit fontScale="85000" lnSpcReduction="20000"/>
          </a:bodyPr>
          <a:lstStyle/>
          <a:p>
            <a:pPr>
              <a:spcBef>
                <a:spcPts val="450"/>
              </a:spcBef>
              <a:buNone/>
            </a:pPr>
            <a:r>
              <a:rPr lang="en-US" altLang="zh-CN" dirty="0"/>
              <a:t>GB 8567-88《 </a:t>
            </a:r>
            <a:r>
              <a:rPr lang="zh-CN" altLang="en-US" dirty="0"/>
              <a:t>计算机软件产品开发文件编制指南 </a:t>
            </a:r>
            <a:r>
              <a:rPr lang="en-US" altLang="zh-CN" dirty="0"/>
              <a:t>》</a:t>
            </a:r>
            <a:endParaRPr lang="en-US" altLang="zh-CN" dirty="0"/>
          </a:p>
          <a:p>
            <a:pPr>
              <a:spcBef>
                <a:spcPts val="450"/>
              </a:spcBef>
              <a:buNone/>
            </a:pPr>
            <a:r>
              <a:rPr kumimoji="1" lang="en-US" altLang="zh-CN" sz="1500" dirty="0"/>
              <a:t>5 </a:t>
            </a:r>
            <a:r>
              <a:rPr kumimoji="1" lang="zh-CN" altLang="en-US" sz="1500" dirty="0"/>
              <a:t>可选择的其它系统方案</a:t>
            </a:r>
            <a:endParaRPr kumimoji="1" lang="zh-CN" altLang="en-US" sz="1500" dirty="0"/>
          </a:p>
          <a:p>
            <a:pPr>
              <a:spcBef>
                <a:spcPts val="450"/>
              </a:spcBef>
              <a:buNone/>
            </a:pPr>
            <a:r>
              <a:rPr kumimoji="1" lang="zh-CN" altLang="en-US" sz="1500" dirty="0"/>
              <a:t>  </a:t>
            </a:r>
            <a:r>
              <a:rPr kumimoji="1" lang="en-US" altLang="zh-CN" sz="1500" dirty="0"/>
              <a:t>5.1 </a:t>
            </a:r>
            <a:r>
              <a:rPr kumimoji="1" lang="zh-CN" altLang="en-US" sz="1500" dirty="0"/>
              <a:t>可选择的其它系统</a:t>
            </a:r>
            <a:r>
              <a:rPr kumimoji="1" lang="en-US" altLang="zh-CN" sz="1500" dirty="0"/>
              <a:t>1</a:t>
            </a:r>
            <a:endParaRPr kumimoji="1" lang="en-US" altLang="zh-CN" sz="1500" dirty="0"/>
          </a:p>
          <a:p>
            <a:pPr>
              <a:spcBef>
                <a:spcPts val="450"/>
              </a:spcBef>
              <a:buNone/>
            </a:pPr>
            <a:r>
              <a:rPr kumimoji="1" lang="en-US" altLang="zh-CN" sz="1500" dirty="0"/>
              <a:t>  5.2 </a:t>
            </a:r>
            <a:r>
              <a:rPr kumimoji="1" lang="zh-CN" altLang="en-US" sz="1500" dirty="0"/>
              <a:t>可选择的其它系统</a:t>
            </a:r>
            <a:r>
              <a:rPr kumimoji="1" lang="en-US" altLang="zh-CN" sz="1500" dirty="0"/>
              <a:t>2</a:t>
            </a:r>
            <a:endParaRPr kumimoji="1" lang="en-US" altLang="zh-CN" sz="1500" dirty="0"/>
          </a:p>
          <a:p>
            <a:pPr>
              <a:spcBef>
                <a:spcPts val="450"/>
              </a:spcBef>
              <a:buNone/>
            </a:pPr>
            <a:r>
              <a:rPr kumimoji="1" lang="en-US" altLang="zh-CN" sz="1500" dirty="0"/>
              <a:t>     ......</a:t>
            </a:r>
            <a:endParaRPr kumimoji="1" lang="en-US" altLang="zh-CN" sz="1500" dirty="0"/>
          </a:p>
          <a:p>
            <a:pPr>
              <a:spcBef>
                <a:spcPts val="450"/>
              </a:spcBef>
              <a:buNone/>
            </a:pPr>
            <a:r>
              <a:rPr kumimoji="1" lang="en-US" altLang="zh-CN" sz="1500" dirty="0"/>
              <a:t>6 </a:t>
            </a:r>
            <a:r>
              <a:rPr kumimoji="1" lang="zh-CN" altLang="en-US" sz="1500" dirty="0"/>
              <a:t>投资及收益分析</a:t>
            </a:r>
            <a:endParaRPr kumimoji="1" lang="zh-CN" altLang="en-US" sz="1500" dirty="0"/>
          </a:p>
          <a:p>
            <a:pPr>
              <a:spcBef>
                <a:spcPts val="450"/>
              </a:spcBef>
              <a:buNone/>
            </a:pPr>
            <a:r>
              <a:rPr kumimoji="1" lang="zh-CN" altLang="en-US" sz="1500" dirty="0"/>
              <a:t>  </a:t>
            </a:r>
            <a:r>
              <a:rPr kumimoji="1" lang="en-US" altLang="zh-CN" sz="1500" dirty="0"/>
              <a:t>6.1 </a:t>
            </a:r>
            <a:r>
              <a:rPr kumimoji="1" lang="zh-CN" altLang="en-US" sz="1500" dirty="0"/>
              <a:t>支出</a:t>
            </a:r>
            <a:endParaRPr kumimoji="1" lang="zh-CN" altLang="en-US" sz="1500" dirty="0"/>
          </a:p>
          <a:p>
            <a:pPr>
              <a:spcBef>
                <a:spcPts val="450"/>
              </a:spcBef>
              <a:buNone/>
            </a:pPr>
            <a:r>
              <a:rPr kumimoji="1" lang="zh-CN" altLang="en-US" sz="1500" dirty="0"/>
              <a:t>  </a:t>
            </a:r>
            <a:r>
              <a:rPr kumimoji="1" lang="en-US" altLang="zh-CN" sz="1500" dirty="0"/>
              <a:t>6.2 </a:t>
            </a:r>
            <a:r>
              <a:rPr kumimoji="1" lang="zh-CN" altLang="en-US" sz="1500" dirty="0"/>
              <a:t>收益</a:t>
            </a:r>
            <a:endParaRPr kumimoji="1" lang="zh-CN" altLang="en-US" sz="1500" dirty="0"/>
          </a:p>
          <a:p>
            <a:pPr>
              <a:spcBef>
                <a:spcPts val="450"/>
              </a:spcBef>
              <a:buNone/>
            </a:pPr>
            <a:r>
              <a:rPr kumimoji="1" lang="zh-CN" altLang="en-US" sz="1500" dirty="0"/>
              <a:t>  </a:t>
            </a:r>
            <a:r>
              <a:rPr kumimoji="1" lang="en-US" altLang="zh-CN" sz="1500" dirty="0"/>
              <a:t>6.3 </a:t>
            </a:r>
            <a:r>
              <a:rPr kumimoji="1" lang="zh-CN" altLang="en-US" sz="1500" dirty="0"/>
              <a:t>收益</a:t>
            </a:r>
            <a:r>
              <a:rPr kumimoji="1" lang="en-US" altLang="zh-CN" sz="1500" dirty="0"/>
              <a:t>/</a:t>
            </a:r>
            <a:r>
              <a:rPr kumimoji="1" lang="zh-CN" altLang="en-US" sz="1500" dirty="0"/>
              <a:t>投资比</a:t>
            </a:r>
            <a:endParaRPr kumimoji="1" lang="zh-CN" altLang="en-US" sz="1500" dirty="0"/>
          </a:p>
          <a:p>
            <a:pPr>
              <a:spcBef>
                <a:spcPts val="450"/>
              </a:spcBef>
              <a:buNone/>
            </a:pPr>
            <a:r>
              <a:rPr kumimoji="1" lang="zh-CN" altLang="en-US" sz="1500" dirty="0"/>
              <a:t>  </a:t>
            </a:r>
            <a:r>
              <a:rPr kumimoji="1" lang="en-US" altLang="zh-CN" sz="1500" dirty="0"/>
              <a:t>6.4 </a:t>
            </a:r>
            <a:r>
              <a:rPr kumimoji="1" lang="zh-CN" altLang="en-US" sz="1500" dirty="0"/>
              <a:t>投资回收周期</a:t>
            </a:r>
            <a:endParaRPr kumimoji="1" lang="zh-CN" altLang="en-US" sz="1500" dirty="0"/>
          </a:p>
          <a:p>
            <a:pPr>
              <a:spcBef>
                <a:spcPts val="450"/>
              </a:spcBef>
              <a:buNone/>
            </a:pPr>
            <a:r>
              <a:rPr kumimoji="1" lang="zh-CN" altLang="en-US" sz="1500" dirty="0"/>
              <a:t>  </a:t>
            </a:r>
            <a:r>
              <a:rPr kumimoji="1" lang="en-US" altLang="zh-CN" sz="1500" dirty="0"/>
              <a:t>6.5 </a:t>
            </a:r>
            <a:r>
              <a:rPr kumimoji="1" lang="zh-CN" altLang="en-US" sz="1500" dirty="0"/>
              <a:t>敏感性分析</a:t>
            </a:r>
            <a:endParaRPr kumimoji="1" lang="zh-CN" altLang="en-US" sz="1500" dirty="0"/>
          </a:p>
          <a:p>
            <a:pPr>
              <a:spcBef>
                <a:spcPts val="450"/>
              </a:spcBef>
              <a:buNone/>
            </a:pPr>
            <a:r>
              <a:rPr kumimoji="1" lang="en-US" altLang="zh-CN" sz="1500" dirty="0"/>
              <a:t>7 </a:t>
            </a:r>
            <a:r>
              <a:rPr kumimoji="1" lang="zh-CN" altLang="en-US" sz="1500" dirty="0"/>
              <a:t>社会条件方面的可行性</a:t>
            </a:r>
            <a:endParaRPr kumimoji="1" lang="zh-CN" altLang="en-US" sz="1500" dirty="0"/>
          </a:p>
          <a:p>
            <a:pPr>
              <a:spcBef>
                <a:spcPts val="450"/>
              </a:spcBef>
              <a:buNone/>
            </a:pPr>
            <a:r>
              <a:rPr kumimoji="1" lang="zh-CN" altLang="en-US" sz="1500" dirty="0"/>
              <a:t>  </a:t>
            </a:r>
            <a:r>
              <a:rPr kumimoji="1" lang="en-US" altLang="zh-CN" sz="1500" dirty="0"/>
              <a:t>7.1 </a:t>
            </a:r>
            <a:r>
              <a:rPr kumimoji="1" lang="zh-CN" altLang="en-US" sz="1500" dirty="0"/>
              <a:t>法律方面的可行性 </a:t>
            </a:r>
            <a:endParaRPr kumimoji="1" lang="zh-CN" altLang="en-US" sz="1500" dirty="0"/>
          </a:p>
          <a:p>
            <a:pPr>
              <a:spcBef>
                <a:spcPts val="450"/>
              </a:spcBef>
              <a:buNone/>
            </a:pPr>
            <a:r>
              <a:rPr kumimoji="1" lang="zh-CN" altLang="en-US" sz="1500" dirty="0"/>
              <a:t>  </a:t>
            </a:r>
            <a:r>
              <a:rPr kumimoji="1" lang="en-US" altLang="zh-CN" sz="1500" dirty="0"/>
              <a:t>7.2 </a:t>
            </a:r>
            <a:r>
              <a:rPr kumimoji="1" lang="zh-CN" altLang="en-US" sz="1500" dirty="0"/>
              <a:t>使用方面的可行性 </a:t>
            </a:r>
            <a:endParaRPr kumimoji="1" lang="zh-CN" altLang="en-US" sz="15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10" name="日期占位符 9"/>
          <p:cNvSpPr>
            <a:spLocks noGrp="1"/>
          </p:cNvSpPr>
          <p:nvPr>
            <p:ph type="dt" sz="half" idx="10"/>
          </p:nvPr>
        </p:nvSpPr>
        <p:spPr/>
        <p:txBody>
          <a:bodyPr/>
          <a:lstStyle/>
          <a:p>
            <a:fld id="{5594E056-3B70-499B-AA43-9A2BDB179EA2}"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过程模型测试</a:t>
            </a:r>
            <a:endParaRPr lang="zh-CN" altLang="en-US" dirty="0"/>
          </a:p>
        </p:txBody>
      </p:sp>
      <p:sp>
        <p:nvSpPr>
          <p:cNvPr id="3" name="内容占位符 2"/>
          <p:cNvSpPr>
            <a:spLocks noGrp="1"/>
          </p:cNvSpPr>
          <p:nvPr>
            <p:ph idx="1"/>
          </p:nvPr>
        </p:nvSpPr>
        <p:spPr/>
        <p:txBody>
          <a:bodyPr>
            <a:normAutofit/>
          </a:bodyPr>
          <a:lstStyle/>
          <a:p>
            <a:pPr marL="457200" indent="-457200">
              <a:buFont typeface="+mj-lt"/>
              <a:buAutoNum type="arabicPeriod" startAt="2"/>
            </a:pPr>
            <a:r>
              <a:rPr lang="zh-CN" altLang="en-US" sz="2400" dirty="0"/>
              <a:t>以下关于增量模型的叙述中，不正确的是（</a:t>
            </a:r>
            <a:r>
              <a:rPr lang="en-US" altLang="zh-CN" sz="2400" dirty="0"/>
              <a:t>  </a:t>
            </a:r>
            <a:r>
              <a:rPr lang="zh-CN" altLang="en-US" sz="2400" dirty="0"/>
              <a:t>）。</a:t>
            </a:r>
            <a:endParaRPr lang="zh-CN" altLang="en-US" sz="2400" dirty="0"/>
          </a:p>
          <a:p>
            <a:pPr marL="0" indent="0">
              <a:buNone/>
            </a:pPr>
            <a:r>
              <a:rPr lang="zh-CN" altLang="en-US" sz="2400" dirty="0"/>
              <a:t> </a:t>
            </a:r>
            <a:endParaRPr lang="zh-CN" altLang="en-US" sz="2400" dirty="0"/>
          </a:p>
          <a:p>
            <a:pPr marL="457200" indent="-457200">
              <a:buFont typeface="+mj-lt"/>
              <a:buAutoNum type="alphaUcPeriod"/>
            </a:pPr>
            <a:r>
              <a:rPr lang="zh-CN" altLang="en-US" sz="2400" dirty="0" smtClean="0"/>
              <a:t>核心</a:t>
            </a:r>
            <a:r>
              <a:rPr lang="zh-CN" altLang="en-US" sz="2400" dirty="0"/>
              <a:t>的产品往往首先开发</a:t>
            </a:r>
            <a:r>
              <a:rPr lang="zh-CN" altLang="en-US" sz="2400" dirty="0" smtClean="0"/>
              <a:t>，</a:t>
            </a:r>
            <a:r>
              <a:rPr lang="zh-CN" altLang="en-US" sz="2400" dirty="0"/>
              <a:t>需</a:t>
            </a:r>
            <a:r>
              <a:rPr lang="zh-CN" altLang="en-US" sz="2400" dirty="0" smtClean="0"/>
              <a:t>经历充分</a:t>
            </a:r>
            <a:r>
              <a:rPr lang="zh-CN" altLang="en-US" sz="2400" dirty="0"/>
              <a:t>的</a:t>
            </a:r>
            <a:r>
              <a:rPr lang="zh-CN" altLang="en-US" sz="2400" dirty="0" smtClean="0"/>
              <a:t>“测试”</a:t>
            </a:r>
            <a:endParaRPr lang="zh-CN" altLang="en-US" sz="2400" dirty="0"/>
          </a:p>
          <a:p>
            <a:pPr marL="457200" indent="-457200">
              <a:buFont typeface="+mj-lt"/>
              <a:buAutoNum type="alphaUcPeriod"/>
            </a:pPr>
            <a:r>
              <a:rPr lang="zh-CN" altLang="en-US" sz="2400" dirty="0" smtClean="0"/>
              <a:t>第一</a:t>
            </a:r>
            <a:r>
              <a:rPr lang="zh-CN" altLang="en-US" sz="2400" dirty="0"/>
              <a:t>个可交付版本所需要的成本低，时间</a:t>
            </a:r>
            <a:r>
              <a:rPr lang="zh-CN" altLang="en-US" sz="2400" dirty="0" smtClean="0"/>
              <a:t>少</a:t>
            </a:r>
            <a:endParaRPr lang="zh-CN" altLang="en-US" sz="2400" dirty="0"/>
          </a:p>
          <a:p>
            <a:pPr marL="457200" indent="-457200">
              <a:buFont typeface="+mj-lt"/>
              <a:buAutoNum type="alphaUcPeriod"/>
            </a:pPr>
            <a:r>
              <a:rPr lang="zh-CN" altLang="en-US" sz="2400" dirty="0" smtClean="0"/>
              <a:t>即使</a:t>
            </a:r>
            <a:r>
              <a:rPr lang="zh-CN" altLang="en-US" sz="2400" dirty="0"/>
              <a:t>一开始用户需求不清晰，对开发进度和质量也没有影响</a:t>
            </a:r>
            <a:endParaRPr lang="zh-CN" altLang="en-US" sz="2400" dirty="0"/>
          </a:p>
          <a:p>
            <a:pPr marL="457200" indent="-457200">
              <a:buFont typeface="+mj-lt"/>
              <a:buAutoNum type="alphaUcPeriod"/>
            </a:pPr>
            <a:r>
              <a:rPr lang="zh-CN" altLang="en-US" sz="2400" dirty="0" smtClean="0"/>
              <a:t>适用于大型软件项目的开发，对开发人员要求不高</a:t>
            </a:r>
            <a:endParaRPr lang="zh-CN" altLang="en-US" sz="2400" dirty="0"/>
          </a:p>
        </p:txBody>
      </p:sp>
      <p:sp>
        <p:nvSpPr>
          <p:cNvPr id="4" name="日期占位符 3"/>
          <p:cNvSpPr>
            <a:spLocks noGrp="1"/>
          </p:cNvSpPr>
          <p:nvPr>
            <p:ph type="dt" sz="half" idx="10"/>
          </p:nvPr>
        </p:nvSpPr>
        <p:spPr/>
        <p:txBody>
          <a:bodyPr/>
          <a:lstStyle/>
          <a:p>
            <a:fld id="{C32A707C-C88B-400A-BA98-518F031EB63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编写</a:t>
            </a:r>
            <a:r>
              <a:rPr lang="zh-CN" altLang="en-US" dirty="0" smtClean="0"/>
              <a:t>项目开发计划</a:t>
            </a:r>
            <a:endParaRPr lang="zh-CN" altLang="en-US" dirty="0"/>
          </a:p>
        </p:txBody>
      </p:sp>
      <p:sp>
        <p:nvSpPr>
          <p:cNvPr id="2" name="内容占位符 1"/>
          <p:cNvSpPr>
            <a:spLocks noGrp="1"/>
          </p:cNvSpPr>
          <p:nvPr>
            <p:ph idx="1"/>
          </p:nvPr>
        </p:nvSpPr>
        <p:spPr>
          <a:xfrm>
            <a:off x="768097" y="925167"/>
            <a:ext cx="8090153" cy="3806854"/>
          </a:xfrm>
        </p:spPr>
        <p:txBody>
          <a:bodyPr/>
          <a:lstStyle/>
          <a:p>
            <a:pPr algn="just"/>
            <a:r>
              <a:rPr lang="zh-CN" altLang="en-US" sz="1950" dirty="0"/>
              <a:t>项目组成立的第一件事是编写</a:t>
            </a:r>
            <a:r>
              <a:rPr lang="en-US" altLang="zh-CN" sz="1950" dirty="0"/>
              <a:t>《</a:t>
            </a:r>
            <a:r>
              <a:rPr lang="zh-CN" altLang="en-US" sz="1950" dirty="0"/>
              <a:t>软件项目计划书</a:t>
            </a:r>
            <a:r>
              <a:rPr lang="en-US" altLang="zh-CN" sz="1950" dirty="0"/>
              <a:t>》</a:t>
            </a:r>
            <a:r>
              <a:rPr lang="zh-CN" altLang="en-US" sz="1950" dirty="0"/>
              <a:t>，在计划书中描述开发日程安排、资源需求、项目管理等各项情况的大体内容。</a:t>
            </a:r>
            <a:endParaRPr lang="en-US" altLang="zh-CN" sz="1950" dirty="0"/>
          </a:p>
          <a:p>
            <a:pPr algn="just"/>
            <a:r>
              <a:rPr lang="zh-CN" altLang="en-US" sz="1950" dirty="0"/>
              <a:t>计划书主要向公司各相关人员发放，使他们大体了解该软件项目的情况。对于计划书的每个内容，都应有相应具体实施手册，这些手册是供项目组相关成员使用的。 </a:t>
            </a:r>
            <a:endParaRPr lang="zh-CN" altLang="en-US" sz="1950" dirty="0"/>
          </a:p>
          <a:p>
            <a:pPr algn="just"/>
            <a:r>
              <a:rPr lang="zh-CN" altLang="en-US" sz="1950" dirty="0"/>
              <a:t>编制项目开发计划的目的是用文件的形式，把对于在开发过程中各项工作的负责人员、开发进度、 所需经费预算、所需软、硬件条件等问题作出的安排记载下来，以便根据本计划开展和检查本项目的开发工作。编制内容要求如下：</a:t>
            </a:r>
            <a:endParaRPr lang="zh-CN" altLang="en-US" sz="195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日期占位符 7"/>
          <p:cNvSpPr>
            <a:spLocks noGrp="1"/>
          </p:cNvSpPr>
          <p:nvPr>
            <p:ph type="dt" sz="half" idx="10"/>
          </p:nvPr>
        </p:nvSpPr>
        <p:spPr/>
        <p:txBody>
          <a:bodyPr/>
          <a:lstStyle/>
          <a:p>
            <a:fld id="{61234C95-6696-41E7-9A31-B51F3BDD1067}"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p:cNvSpPr>
            <a:spLocks noGrp="1"/>
          </p:cNvSpPr>
          <p:nvPr>
            <p:ph type="title"/>
          </p:nvPr>
        </p:nvSpPr>
        <p:spPr/>
        <p:txBody>
          <a:bodyPr/>
          <a:lstStyle/>
          <a:p>
            <a:r>
              <a:rPr lang="zh-CN" altLang="en-US" dirty="0" smtClean="0"/>
              <a:t>项目计划书</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37" name="组合 36"/>
          <p:cNvGrpSpPr/>
          <p:nvPr/>
        </p:nvGrpSpPr>
        <p:grpSpPr>
          <a:xfrm>
            <a:off x="1163455" y="204700"/>
            <a:ext cx="7625660" cy="4539254"/>
            <a:chOff x="-156652" y="455528"/>
            <a:chExt cx="10167546" cy="6052330"/>
          </a:xfrm>
        </p:grpSpPr>
        <p:sp>
          <p:nvSpPr>
            <p:cNvPr id="38" name="Oval 5"/>
            <p:cNvSpPr>
              <a:spLocks noChangeArrowheads="1"/>
            </p:cNvSpPr>
            <p:nvPr/>
          </p:nvSpPr>
          <p:spPr bwMode="auto">
            <a:xfrm>
              <a:off x="-156652" y="3280321"/>
              <a:ext cx="948227" cy="1387237"/>
            </a:xfrm>
            <a:prstGeom prst="ellipse">
              <a:avLst/>
            </a:prstGeom>
          </p:spPr>
          <p:style>
            <a:lnRef idx="2">
              <a:schemeClr val="accent1"/>
            </a:lnRef>
            <a:fillRef idx="1">
              <a:schemeClr val="lt1"/>
            </a:fillRef>
            <a:effectRef idx="0">
              <a:schemeClr val="accent1"/>
            </a:effectRef>
            <a:fontRef idx="minor">
              <a:schemeClr val="dk1"/>
            </a:fontRef>
          </p:style>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kumimoji="1" lang="zh-CN" altLang="en-US" sz="1600" b="1" dirty="0">
                  <a:latin typeface="Times New Roman" panose="02020603050405020304" pitchFamily="18" charset="0"/>
                </a:rPr>
                <a:t>软件</a:t>
              </a:r>
              <a:endParaRPr kumimoji="1" lang="zh-CN" altLang="en-US" sz="1600" b="1" dirty="0">
                <a:latin typeface="Times New Roman" panose="02020603050405020304" pitchFamily="18" charset="0"/>
              </a:endParaRPr>
            </a:p>
            <a:p>
              <a:pPr algn="ctr" eaLnBrk="1" hangingPunct="1"/>
              <a:r>
                <a:rPr kumimoji="1" lang="zh-CN" altLang="en-US" sz="1600" b="1" dirty="0">
                  <a:latin typeface="Times New Roman" panose="02020603050405020304" pitchFamily="18" charset="0"/>
                </a:rPr>
                <a:t>项目</a:t>
              </a:r>
              <a:endParaRPr kumimoji="1" lang="zh-CN" altLang="en-US" sz="1600" b="1" dirty="0">
                <a:latin typeface="Times New Roman" panose="02020603050405020304" pitchFamily="18" charset="0"/>
              </a:endParaRPr>
            </a:p>
            <a:p>
              <a:pPr algn="ctr" eaLnBrk="1" hangingPunct="1"/>
              <a:r>
                <a:rPr kumimoji="1" lang="zh-CN" altLang="en-US" sz="1600" b="1" dirty="0">
                  <a:latin typeface="Times New Roman" panose="02020603050405020304" pitchFamily="18" charset="0"/>
                </a:rPr>
                <a:t>计划</a:t>
              </a:r>
              <a:endParaRPr kumimoji="1" lang="zh-CN" altLang="en-US" sz="1600" b="1" dirty="0">
                <a:latin typeface="Times New Roman" panose="02020603050405020304" pitchFamily="18" charset="0"/>
              </a:endParaRPr>
            </a:p>
          </p:txBody>
        </p:sp>
        <p:sp>
          <p:nvSpPr>
            <p:cNvPr id="39" name="Text Box 6"/>
            <p:cNvSpPr txBox="1">
              <a:spLocks noChangeArrowheads="1"/>
            </p:cNvSpPr>
            <p:nvPr/>
          </p:nvSpPr>
          <p:spPr bwMode="auto">
            <a:xfrm>
              <a:off x="1178921" y="1787833"/>
              <a:ext cx="920748" cy="94384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资源计划</a:t>
              </a:r>
              <a:r>
                <a:rPr kumimoji="1" lang="zh-CN" altLang="en-US" sz="2400" b="1" dirty="0">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40" name="Text Box 7"/>
            <p:cNvSpPr txBox="1">
              <a:spLocks noChangeArrowheads="1"/>
            </p:cNvSpPr>
            <p:nvPr/>
          </p:nvSpPr>
          <p:spPr bwMode="auto">
            <a:xfrm>
              <a:off x="1178923" y="2845357"/>
              <a:ext cx="920747" cy="1107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软件估算计划 </a:t>
              </a:r>
              <a:endParaRPr kumimoji="1" lang="zh-CN" altLang="en-US" sz="1600" b="1" dirty="0">
                <a:latin typeface="宋体" panose="02010600030101010101" pitchFamily="2" charset="-122"/>
              </a:endParaRPr>
            </a:p>
          </p:txBody>
        </p:sp>
        <p:sp>
          <p:nvSpPr>
            <p:cNvPr id="41" name="Text Box 8"/>
            <p:cNvSpPr txBox="1">
              <a:spLocks noChangeArrowheads="1"/>
            </p:cNvSpPr>
            <p:nvPr/>
          </p:nvSpPr>
          <p:spPr bwMode="auto">
            <a:xfrm>
              <a:off x="1178923" y="4027962"/>
              <a:ext cx="920747" cy="1107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latin typeface="宋体" panose="02010600030101010101" pitchFamily="2" charset="-122"/>
                </a:rPr>
                <a:t>进度安排计划 </a:t>
              </a:r>
              <a:endParaRPr kumimoji="1" lang="zh-CN" altLang="en-US" sz="1600" b="1">
                <a:latin typeface="宋体" panose="02010600030101010101" pitchFamily="2" charset="-122"/>
              </a:endParaRPr>
            </a:p>
          </p:txBody>
        </p:sp>
        <p:sp>
          <p:nvSpPr>
            <p:cNvPr id="42" name="Text Box 9"/>
            <p:cNvSpPr txBox="1">
              <a:spLocks noChangeArrowheads="1"/>
            </p:cNvSpPr>
            <p:nvPr/>
          </p:nvSpPr>
          <p:spPr bwMode="auto">
            <a:xfrm>
              <a:off x="2547348" y="1124803"/>
              <a:ext cx="1800224" cy="61555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人力资源</a:t>
              </a:r>
              <a:r>
                <a:rPr kumimoji="1" lang="zh-CN" altLang="en-US" sz="2400" b="1" dirty="0">
                  <a:latin typeface="Times New Roman" panose="02020603050405020304" pitchFamily="18" charset="0"/>
                </a:rPr>
                <a:t> </a:t>
              </a:r>
              <a:endParaRPr kumimoji="1" lang="zh-CN" altLang="en-US" sz="2400" b="1" dirty="0">
                <a:latin typeface="Times New Roman" panose="02020603050405020304" pitchFamily="18" charset="0"/>
              </a:endParaRPr>
            </a:p>
          </p:txBody>
        </p:sp>
        <p:sp>
          <p:nvSpPr>
            <p:cNvPr id="43" name="Text Box 10"/>
            <p:cNvSpPr txBox="1">
              <a:spLocks noChangeArrowheads="1"/>
            </p:cNvSpPr>
            <p:nvPr/>
          </p:nvSpPr>
          <p:spPr bwMode="auto">
            <a:xfrm>
              <a:off x="2547348" y="1819521"/>
              <a:ext cx="1944688" cy="61555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可复用的构件</a:t>
              </a:r>
              <a:r>
                <a:rPr kumimoji="1" lang="zh-CN" altLang="en-US" sz="2400" b="1" dirty="0">
                  <a:latin typeface="宋体" panose="02010600030101010101" pitchFamily="2" charset="-122"/>
                </a:rPr>
                <a:t> </a:t>
              </a:r>
              <a:endParaRPr kumimoji="1" lang="zh-CN" altLang="en-US" sz="2400" b="1" dirty="0">
                <a:latin typeface="宋体" panose="02010600030101010101" pitchFamily="2" charset="-122"/>
              </a:endParaRPr>
            </a:p>
          </p:txBody>
        </p:sp>
        <p:sp>
          <p:nvSpPr>
            <p:cNvPr id="44" name="Text Box 11"/>
            <p:cNvSpPr txBox="1">
              <a:spLocks noChangeArrowheads="1"/>
            </p:cNvSpPr>
            <p:nvPr/>
          </p:nvSpPr>
          <p:spPr bwMode="auto">
            <a:xfrm>
              <a:off x="2547348" y="2500620"/>
              <a:ext cx="1512885" cy="45140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开发环境 </a:t>
              </a:r>
              <a:endParaRPr kumimoji="1" lang="zh-CN" altLang="en-US" sz="1600" b="1" dirty="0">
                <a:latin typeface="宋体" panose="02010600030101010101" pitchFamily="2" charset="-122"/>
              </a:endParaRPr>
            </a:p>
          </p:txBody>
        </p:sp>
        <p:sp>
          <p:nvSpPr>
            <p:cNvPr id="45" name="Text Box 12"/>
            <p:cNvSpPr txBox="1">
              <a:spLocks noChangeArrowheads="1"/>
            </p:cNvSpPr>
            <p:nvPr/>
          </p:nvSpPr>
          <p:spPr bwMode="auto">
            <a:xfrm>
              <a:off x="4780961" y="455528"/>
              <a:ext cx="2511424"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高层管理人员</a:t>
              </a:r>
              <a:r>
                <a:rPr kumimoji="1" lang="zh-CN" altLang="en-US" sz="1600" b="1" dirty="0">
                  <a:solidFill>
                    <a:schemeClr val="bg1"/>
                  </a:solidFill>
                  <a:latin typeface="Times New Roman" panose="02020603050405020304" pitchFamily="18" charset="0"/>
                </a:rPr>
                <a:t> </a:t>
              </a:r>
              <a:endParaRPr kumimoji="1" lang="zh-CN" altLang="en-US" sz="1600" b="1" dirty="0">
                <a:solidFill>
                  <a:schemeClr val="bg1"/>
                </a:solidFill>
                <a:latin typeface="Times New Roman" panose="02020603050405020304" pitchFamily="18" charset="0"/>
              </a:endParaRPr>
            </a:p>
          </p:txBody>
        </p:sp>
        <p:sp>
          <p:nvSpPr>
            <p:cNvPr id="46" name="Text Box 13"/>
            <p:cNvSpPr txBox="1">
              <a:spLocks noChangeArrowheads="1"/>
            </p:cNvSpPr>
            <p:nvPr/>
          </p:nvSpPr>
          <p:spPr bwMode="auto">
            <a:xfrm>
              <a:off x="4780961" y="886353"/>
              <a:ext cx="2511424"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solidFill>
                    <a:schemeClr val="bg1"/>
                  </a:solidFill>
                  <a:latin typeface="宋体" panose="02010600030101010101" pitchFamily="2" charset="-122"/>
                </a:rPr>
                <a:t>项目经理</a:t>
              </a:r>
              <a:r>
                <a:rPr kumimoji="1" lang="zh-CN" altLang="en-US" sz="1600" b="1">
                  <a:solidFill>
                    <a:schemeClr val="bg1"/>
                  </a:solidFill>
                  <a:latin typeface="Times New Roman" panose="02020603050405020304" pitchFamily="18" charset="0"/>
                </a:rPr>
                <a:t> </a:t>
              </a:r>
              <a:endParaRPr kumimoji="1" lang="zh-CN" altLang="en-US" sz="1600" b="1">
                <a:solidFill>
                  <a:schemeClr val="bg1"/>
                </a:solidFill>
                <a:latin typeface="Times New Roman" panose="02020603050405020304" pitchFamily="18" charset="0"/>
              </a:endParaRPr>
            </a:p>
          </p:txBody>
        </p:sp>
        <p:sp>
          <p:nvSpPr>
            <p:cNvPr id="47" name="Text Box 14"/>
            <p:cNvSpPr txBox="1">
              <a:spLocks noChangeArrowheads="1"/>
            </p:cNvSpPr>
            <p:nvPr/>
          </p:nvSpPr>
          <p:spPr bwMode="auto">
            <a:xfrm>
              <a:off x="4780960" y="1247690"/>
              <a:ext cx="2511425" cy="451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开发人员 </a:t>
              </a:r>
              <a:endParaRPr kumimoji="1" lang="zh-CN" altLang="en-US" sz="1600" b="1" dirty="0">
                <a:solidFill>
                  <a:schemeClr val="bg1"/>
                </a:solidFill>
                <a:latin typeface="宋体" panose="02010600030101010101" pitchFamily="2" charset="-122"/>
              </a:endParaRPr>
            </a:p>
          </p:txBody>
        </p:sp>
        <p:sp>
          <p:nvSpPr>
            <p:cNvPr id="48" name="Text Box 15"/>
            <p:cNvSpPr txBox="1">
              <a:spLocks noChangeArrowheads="1"/>
            </p:cNvSpPr>
            <p:nvPr/>
          </p:nvSpPr>
          <p:spPr bwMode="auto">
            <a:xfrm>
              <a:off x="4780961" y="1679487"/>
              <a:ext cx="2511424"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客户、最终用户 </a:t>
              </a:r>
              <a:endParaRPr kumimoji="1" lang="zh-CN" altLang="en-US" sz="1600" b="1" dirty="0">
                <a:solidFill>
                  <a:schemeClr val="bg1"/>
                </a:solidFill>
                <a:latin typeface="宋体" panose="02010600030101010101" pitchFamily="2" charset="-122"/>
              </a:endParaRPr>
            </a:p>
          </p:txBody>
        </p:sp>
        <p:sp>
          <p:nvSpPr>
            <p:cNvPr id="49" name="AutoShape 16"/>
            <p:cNvSpPr/>
            <p:nvPr/>
          </p:nvSpPr>
          <p:spPr bwMode="auto">
            <a:xfrm>
              <a:off x="4395072" y="766426"/>
              <a:ext cx="288927" cy="1223961"/>
            </a:xfrm>
            <a:prstGeom prst="leftBrace">
              <a:avLst>
                <a:gd name="adj1" fmla="val 7060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50" name="Text Box 17"/>
            <p:cNvSpPr txBox="1">
              <a:spLocks noChangeArrowheads="1"/>
            </p:cNvSpPr>
            <p:nvPr/>
          </p:nvSpPr>
          <p:spPr bwMode="auto">
            <a:xfrm>
              <a:off x="4636497" y="2547846"/>
              <a:ext cx="2511425"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宋体" panose="02010600030101010101" pitchFamily="2" charset="-122"/>
                </a:rPr>
                <a:t>软件</a:t>
              </a:r>
              <a:r>
                <a:rPr kumimoji="1" lang="en-US" altLang="zh-CN" sz="1600" b="1" dirty="0">
                  <a:solidFill>
                    <a:schemeClr val="bg1"/>
                  </a:solidFill>
                  <a:latin typeface="Times New Roman" panose="02020603050405020304" pitchFamily="18" charset="0"/>
                </a:rPr>
                <a:t>/</a:t>
              </a:r>
              <a:r>
                <a:rPr kumimoji="1" lang="zh-CN" altLang="en-US" sz="1600" b="1" dirty="0">
                  <a:solidFill>
                    <a:schemeClr val="bg1"/>
                  </a:solidFill>
                  <a:latin typeface="宋体" panose="02010600030101010101" pitchFamily="2" charset="-122"/>
                </a:rPr>
                <a:t>硬件环境</a:t>
              </a:r>
              <a:r>
                <a:rPr kumimoji="1" lang="zh-CN" altLang="en-US" sz="1600" b="1" dirty="0">
                  <a:solidFill>
                    <a:schemeClr val="bg1"/>
                  </a:solidFill>
                  <a:latin typeface="Times New Roman" panose="02020603050405020304" pitchFamily="18" charset="0"/>
                </a:rPr>
                <a:t> </a:t>
              </a:r>
              <a:endParaRPr kumimoji="1" lang="zh-CN" altLang="en-US" sz="1600" b="1" dirty="0">
                <a:solidFill>
                  <a:schemeClr val="bg1"/>
                </a:solidFill>
                <a:latin typeface="Times New Roman" panose="02020603050405020304" pitchFamily="18" charset="0"/>
              </a:endParaRPr>
            </a:p>
          </p:txBody>
        </p:sp>
        <p:sp>
          <p:nvSpPr>
            <p:cNvPr id="51" name="AutoShape 18"/>
            <p:cNvSpPr/>
            <p:nvPr/>
          </p:nvSpPr>
          <p:spPr bwMode="auto">
            <a:xfrm>
              <a:off x="2123277" y="1427469"/>
              <a:ext cx="258763" cy="1416050"/>
            </a:xfrm>
            <a:prstGeom prst="leftBrace">
              <a:avLst>
                <a:gd name="adj1" fmla="val 4560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52" name="Line 19"/>
            <p:cNvSpPr>
              <a:spLocks noChangeShapeType="1"/>
            </p:cNvSpPr>
            <p:nvPr/>
          </p:nvSpPr>
          <p:spPr bwMode="auto">
            <a:xfrm>
              <a:off x="4167389" y="2749142"/>
              <a:ext cx="361951"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600" b="1"/>
            </a:p>
          </p:txBody>
        </p:sp>
        <p:sp>
          <p:nvSpPr>
            <p:cNvPr id="53" name="Text Box 20"/>
            <p:cNvSpPr txBox="1">
              <a:spLocks noChangeArrowheads="1"/>
            </p:cNvSpPr>
            <p:nvPr/>
          </p:nvSpPr>
          <p:spPr bwMode="auto">
            <a:xfrm>
              <a:off x="2331447" y="3011796"/>
              <a:ext cx="5545137" cy="110799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latin typeface="宋体" panose="02010600030101010101" pitchFamily="2" charset="-122"/>
                </a:rPr>
                <a:t>采用任务分解技术对软件的规模与工作量进行估算，并将总的开发费用分配到开发的各个阶段中</a:t>
              </a:r>
              <a:r>
                <a:rPr kumimoji="1" lang="zh-CN" altLang="en-US" sz="1600" b="1">
                  <a:latin typeface="Times New Roman" panose="02020603050405020304" pitchFamily="18" charset="0"/>
                </a:rPr>
                <a:t> </a:t>
              </a:r>
              <a:endParaRPr kumimoji="1" lang="zh-CN" altLang="en-US" sz="1600" b="1">
                <a:latin typeface="Times New Roman" panose="02020603050405020304" pitchFamily="18" charset="0"/>
              </a:endParaRPr>
            </a:p>
          </p:txBody>
        </p:sp>
        <p:sp>
          <p:nvSpPr>
            <p:cNvPr id="54" name="AutoShape 21"/>
            <p:cNvSpPr>
              <a:spLocks noChangeArrowheads="1"/>
            </p:cNvSpPr>
            <p:nvPr/>
          </p:nvSpPr>
          <p:spPr bwMode="auto">
            <a:xfrm>
              <a:off x="1971085" y="3299133"/>
              <a:ext cx="258763" cy="184150"/>
            </a:xfrm>
            <a:prstGeom prst="rightArrow">
              <a:avLst>
                <a:gd name="adj1" fmla="val 50000"/>
                <a:gd name="adj2" fmla="val 35129"/>
              </a:avLst>
            </a:prstGeom>
            <a:solidFill>
              <a:schemeClr val="accent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55" name="Text Box 22"/>
            <p:cNvSpPr txBox="1">
              <a:spLocks noChangeArrowheads="1"/>
            </p:cNvSpPr>
            <p:nvPr/>
          </p:nvSpPr>
          <p:spPr bwMode="auto">
            <a:xfrm>
              <a:off x="8379821" y="2414341"/>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Times New Roman" panose="02020603050405020304" pitchFamily="18" charset="0"/>
                </a:rPr>
                <a:t>软件规模</a:t>
              </a:r>
              <a:endParaRPr kumimoji="1" lang="zh-CN" altLang="en-US" sz="1600" b="1" dirty="0">
                <a:solidFill>
                  <a:schemeClr val="bg1"/>
                </a:solidFill>
                <a:latin typeface="Times New Roman" panose="02020603050405020304" pitchFamily="18" charset="0"/>
              </a:endParaRPr>
            </a:p>
          </p:txBody>
        </p:sp>
        <p:sp>
          <p:nvSpPr>
            <p:cNvPr id="56" name="Text Box 23"/>
            <p:cNvSpPr txBox="1">
              <a:spLocks noChangeArrowheads="1"/>
            </p:cNvSpPr>
            <p:nvPr/>
          </p:nvSpPr>
          <p:spPr bwMode="auto">
            <a:xfrm>
              <a:off x="8379821" y="2847729"/>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solidFill>
                    <a:schemeClr val="bg1"/>
                  </a:solidFill>
                  <a:latin typeface="Times New Roman" panose="02020603050405020304" pitchFamily="18" charset="0"/>
                </a:rPr>
                <a:t>工作量</a:t>
              </a:r>
              <a:endParaRPr kumimoji="1" lang="zh-CN" altLang="en-US" sz="1600" b="1">
                <a:solidFill>
                  <a:schemeClr val="bg1"/>
                </a:solidFill>
                <a:latin typeface="Times New Roman" panose="02020603050405020304" pitchFamily="18" charset="0"/>
              </a:endParaRPr>
            </a:p>
          </p:txBody>
        </p:sp>
        <p:sp>
          <p:nvSpPr>
            <p:cNvPr id="57" name="Text Box 24"/>
            <p:cNvSpPr txBox="1">
              <a:spLocks noChangeArrowheads="1"/>
            </p:cNvSpPr>
            <p:nvPr/>
          </p:nvSpPr>
          <p:spPr bwMode="auto">
            <a:xfrm>
              <a:off x="8379821" y="3279529"/>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Times New Roman" panose="02020603050405020304" pitchFamily="18" charset="0"/>
                </a:rPr>
                <a:t>进度</a:t>
              </a:r>
              <a:endParaRPr kumimoji="1" lang="zh-CN" altLang="en-US" sz="1600" b="1" dirty="0">
                <a:solidFill>
                  <a:schemeClr val="bg1"/>
                </a:solidFill>
                <a:latin typeface="Times New Roman" panose="02020603050405020304" pitchFamily="18" charset="0"/>
              </a:endParaRPr>
            </a:p>
          </p:txBody>
        </p:sp>
        <p:sp>
          <p:nvSpPr>
            <p:cNvPr id="58" name="Text Box 25"/>
            <p:cNvSpPr txBox="1">
              <a:spLocks noChangeArrowheads="1"/>
            </p:cNvSpPr>
            <p:nvPr/>
          </p:nvSpPr>
          <p:spPr bwMode="auto">
            <a:xfrm>
              <a:off x="8379821" y="3639890"/>
              <a:ext cx="1631073" cy="45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solidFill>
                    <a:schemeClr val="bg1"/>
                  </a:solidFill>
                  <a:latin typeface="Times New Roman" panose="02020603050405020304" pitchFamily="18" charset="0"/>
                </a:rPr>
                <a:t>成本</a:t>
              </a:r>
              <a:endParaRPr kumimoji="1" lang="zh-CN" altLang="en-US" sz="1600" b="1" dirty="0">
                <a:solidFill>
                  <a:schemeClr val="bg1"/>
                </a:solidFill>
                <a:latin typeface="Times New Roman" panose="02020603050405020304" pitchFamily="18" charset="0"/>
              </a:endParaRPr>
            </a:p>
          </p:txBody>
        </p:sp>
        <p:sp>
          <p:nvSpPr>
            <p:cNvPr id="59" name="AutoShape 26"/>
            <p:cNvSpPr/>
            <p:nvPr/>
          </p:nvSpPr>
          <p:spPr bwMode="auto">
            <a:xfrm>
              <a:off x="8019458" y="2693576"/>
              <a:ext cx="215900" cy="1225550"/>
            </a:xfrm>
            <a:prstGeom prst="leftBrace">
              <a:avLst>
                <a:gd name="adj1" fmla="val 4730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60" name="Text Box 27"/>
            <p:cNvSpPr txBox="1">
              <a:spLocks noChangeArrowheads="1"/>
            </p:cNvSpPr>
            <p:nvPr/>
          </p:nvSpPr>
          <p:spPr bwMode="auto">
            <a:xfrm>
              <a:off x="2331448" y="4164320"/>
              <a:ext cx="5545137" cy="1436291"/>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a:latin typeface="宋体" panose="02010600030101010101" pitchFamily="2" charset="-122"/>
                </a:rPr>
                <a:t>进度安排要确定最终的软件交付日期，并在限定的日期内安排和分配工作量；或者在合理复用各种资源分配工作量的基础上确定最终交付日期。</a:t>
              </a:r>
              <a:r>
                <a:rPr kumimoji="1" lang="zh-CN" altLang="en-US" sz="1600" b="1">
                  <a:latin typeface="Times New Roman" panose="02020603050405020304" pitchFamily="18" charset="0"/>
                </a:rPr>
                <a:t> </a:t>
              </a:r>
              <a:endParaRPr kumimoji="1" lang="zh-CN" altLang="en-US" sz="1600" b="1">
                <a:latin typeface="Times New Roman" panose="02020603050405020304" pitchFamily="18" charset="0"/>
              </a:endParaRPr>
            </a:p>
          </p:txBody>
        </p:sp>
        <p:sp>
          <p:nvSpPr>
            <p:cNvPr id="61" name="AutoShape 28"/>
            <p:cNvSpPr>
              <a:spLocks noChangeArrowheads="1"/>
            </p:cNvSpPr>
            <p:nvPr/>
          </p:nvSpPr>
          <p:spPr bwMode="auto">
            <a:xfrm>
              <a:off x="1971085" y="4451658"/>
              <a:ext cx="288925" cy="215900"/>
            </a:xfrm>
            <a:prstGeom prst="rightArrow">
              <a:avLst>
                <a:gd name="adj1" fmla="val 50000"/>
                <a:gd name="adj2" fmla="val 33456"/>
              </a:avLst>
            </a:prstGeom>
            <a:solidFill>
              <a:schemeClr val="accent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62" name="AutoShape 29"/>
            <p:cNvSpPr/>
            <p:nvPr/>
          </p:nvSpPr>
          <p:spPr bwMode="auto">
            <a:xfrm>
              <a:off x="791575" y="2130892"/>
              <a:ext cx="274635" cy="3866990"/>
            </a:xfrm>
            <a:prstGeom prst="leftBrace">
              <a:avLst>
                <a:gd name="adj1" fmla="val 29346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sp>
          <p:nvSpPr>
            <p:cNvPr id="63" name="Text Box 30"/>
            <p:cNvSpPr txBox="1">
              <a:spLocks noChangeArrowheads="1"/>
            </p:cNvSpPr>
            <p:nvPr/>
          </p:nvSpPr>
          <p:spPr bwMode="auto">
            <a:xfrm>
              <a:off x="1178923" y="5235716"/>
              <a:ext cx="920747" cy="127214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其它专题计划</a:t>
              </a:r>
              <a:r>
                <a:rPr kumimoji="1" lang="zh-CN" altLang="en-US" sz="2400" b="1" dirty="0">
                  <a:latin typeface="宋体" panose="02010600030101010101" pitchFamily="2" charset="-122"/>
                </a:rPr>
                <a:t> </a:t>
              </a:r>
              <a:endParaRPr kumimoji="1" lang="zh-CN" altLang="en-US" sz="2400" b="1" dirty="0">
                <a:latin typeface="宋体" panose="02010600030101010101" pitchFamily="2" charset="-122"/>
              </a:endParaRPr>
            </a:p>
          </p:txBody>
        </p:sp>
        <p:sp>
          <p:nvSpPr>
            <p:cNvPr id="64" name="Text Box 31"/>
            <p:cNvSpPr txBox="1">
              <a:spLocks noChangeArrowheads="1"/>
            </p:cNvSpPr>
            <p:nvPr/>
          </p:nvSpPr>
          <p:spPr bwMode="auto">
            <a:xfrm>
              <a:off x="2318707" y="5630687"/>
              <a:ext cx="5545137" cy="77970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spcBef>
                  <a:spcPct val="50000"/>
                </a:spcBef>
              </a:pPr>
              <a:r>
                <a:rPr kumimoji="1" lang="zh-CN" altLang="en-US" sz="1600" b="1" dirty="0">
                  <a:latin typeface="宋体" panose="02010600030101010101" pitchFamily="2" charset="-122"/>
                </a:rPr>
                <a:t>如质量保证计划、配置管理计划、里程碑及评审计划、测试计划等</a:t>
              </a:r>
              <a:r>
                <a:rPr kumimoji="1" lang="zh-CN" altLang="en-US" sz="1600" b="1" dirty="0">
                  <a:latin typeface="Times New Roman" panose="02020603050405020304" pitchFamily="18" charset="0"/>
                </a:rPr>
                <a:t> </a:t>
              </a:r>
              <a:endParaRPr kumimoji="1" lang="zh-CN" altLang="en-US" sz="1600" b="1" dirty="0">
                <a:latin typeface="Times New Roman" panose="02020603050405020304" pitchFamily="18" charset="0"/>
              </a:endParaRPr>
            </a:p>
          </p:txBody>
        </p:sp>
        <p:sp>
          <p:nvSpPr>
            <p:cNvPr id="65" name="AutoShape 32"/>
            <p:cNvSpPr>
              <a:spLocks noChangeArrowheads="1"/>
            </p:cNvSpPr>
            <p:nvPr/>
          </p:nvSpPr>
          <p:spPr bwMode="auto">
            <a:xfrm>
              <a:off x="1955207" y="5889932"/>
              <a:ext cx="288925" cy="215900"/>
            </a:xfrm>
            <a:prstGeom prst="rightArrow">
              <a:avLst>
                <a:gd name="adj1" fmla="val 50000"/>
                <a:gd name="adj2" fmla="val 33456"/>
              </a:avLst>
            </a:prstGeom>
            <a:solidFill>
              <a:schemeClr val="accent1"/>
            </a:solidFill>
            <a:ln w="9525">
              <a:solidFill>
                <a:schemeClr val="tx1"/>
              </a:solidFill>
              <a:miter lim="800000"/>
            </a:ln>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sz="1600" b="1"/>
            </a:p>
          </p:txBody>
        </p:sp>
      </p:grpSp>
      <p:sp>
        <p:nvSpPr>
          <p:cNvPr id="66" name="日期占位符 65"/>
          <p:cNvSpPr>
            <a:spLocks noGrp="1"/>
          </p:cNvSpPr>
          <p:nvPr>
            <p:ph type="dt" sz="half" idx="10"/>
          </p:nvPr>
        </p:nvSpPr>
        <p:spPr/>
        <p:txBody>
          <a:bodyPr/>
          <a:lstStyle/>
          <a:p>
            <a:fld id="{3E157F5C-E440-4E72-8502-F4C3E3962118}" type="datetime1">
              <a:rPr lang="zh-CN" altLang="en-US" smtClean="0"/>
            </a:fld>
            <a:endParaRPr lang="zh-CN" altLang="en-US" dirty="0"/>
          </a:p>
        </p:txBody>
      </p:sp>
      <p:sp>
        <p:nvSpPr>
          <p:cNvPr id="67" name="页脚占位符 6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583B00-E6F2-449C-B0EF-34909FEE7D5F}" type="datetime1">
              <a:rPr lang="zh-CN" altLang="en-US" smtClean="0"/>
            </a:fld>
            <a:endParaRPr lang="zh-CN" altLang="en-US"/>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fld>
            <a:endParaRPr lang="zh-CN" altLang="en-US"/>
          </a:p>
        </p:txBody>
      </p:sp>
      <p:sp>
        <p:nvSpPr>
          <p:cNvPr id="5" name="椭圆 4"/>
          <p:cNvSpPr/>
          <p:nvPr/>
        </p:nvSpPr>
        <p:spPr>
          <a:xfrm>
            <a:off x="4141082" y="1638634"/>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文本框 25"/>
          <p:cNvSpPr txBox="1">
            <a:spLocks noChangeArrowheads="1"/>
          </p:cNvSpPr>
          <p:nvPr/>
        </p:nvSpPr>
        <p:spPr bwMode="auto">
          <a:xfrm>
            <a:off x="3474221" y="1568573"/>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rPr>
              <a:t>01</a:t>
            </a:r>
            <a:endParaRPr lang="zh-CN" altLang="en-US"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7" name="文本框 6"/>
          <p:cNvSpPr txBox="1"/>
          <p:nvPr/>
        </p:nvSpPr>
        <p:spPr>
          <a:xfrm>
            <a:off x="4432830" y="1568573"/>
            <a:ext cx="3083937" cy="369332"/>
          </a:xfrm>
          <a:prstGeom prst="rect">
            <a:avLst/>
          </a:prstGeom>
          <a:noFill/>
        </p:spPr>
        <p:txBody>
          <a:bodyPr wrap="square" lIns="0" tIns="0" rIns="0" bIns="0">
            <a:spAutoFit/>
          </a:bodyPr>
          <a:lstStyle/>
          <a:p>
            <a:pPr>
              <a:defRPr/>
            </a:pPr>
            <a:r>
              <a:rPr lang="en-US" altLang="zh-CN"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UML</a:t>
            </a:r>
            <a:r>
              <a:rPr lang="zh-CN" altLang="en-US"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的定义</a:t>
            </a:r>
            <a:endParaRPr lang="zh-CN" altLang="en-US"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 name="椭圆 7"/>
          <p:cNvSpPr/>
          <p:nvPr/>
        </p:nvSpPr>
        <p:spPr>
          <a:xfrm>
            <a:off x="4141082" y="2122367"/>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28"/>
          <p:cNvSpPr txBox="1">
            <a:spLocks noChangeArrowheads="1"/>
          </p:cNvSpPr>
          <p:nvPr/>
        </p:nvSpPr>
        <p:spPr bwMode="auto">
          <a:xfrm>
            <a:off x="3474221" y="2052306"/>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02</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0" name="文本框 9"/>
          <p:cNvSpPr txBox="1"/>
          <p:nvPr/>
        </p:nvSpPr>
        <p:spPr>
          <a:xfrm>
            <a:off x="4432830" y="2052306"/>
            <a:ext cx="3083937" cy="369332"/>
          </a:xfrm>
          <a:prstGeom prst="rect">
            <a:avLst/>
          </a:prstGeom>
          <a:noFill/>
        </p:spPr>
        <p:txBody>
          <a:bodyPr wrap="square" lIns="0" tIns="0" rIns="0" bIns="0">
            <a:spAutoFit/>
          </a:bodyPr>
          <a:lstStyle/>
          <a:p>
            <a:pPr>
              <a:defRPr/>
            </a:pPr>
            <a:r>
              <a:rPr lang="en-US" altLang="zh-CN" sz="24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UML</a:t>
            </a:r>
            <a:r>
              <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的</a:t>
            </a:r>
            <a:r>
              <a:rPr lang="en-US" altLang="zh-CN" sz="24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5</a:t>
            </a:r>
            <a:r>
              <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类图形</a:t>
            </a:r>
            <a:endParaRPr lang="zh-CN" altLang="en-US" sz="24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 name="椭圆 10"/>
          <p:cNvSpPr/>
          <p:nvPr/>
        </p:nvSpPr>
        <p:spPr>
          <a:xfrm>
            <a:off x="4141082" y="2606100"/>
            <a:ext cx="167616" cy="167616"/>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 name="文本框 30"/>
          <p:cNvSpPr txBox="1">
            <a:spLocks noChangeArrowheads="1"/>
          </p:cNvSpPr>
          <p:nvPr/>
        </p:nvSpPr>
        <p:spPr bwMode="auto">
          <a:xfrm>
            <a:off x="3474221" y="2536039"/>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rPr>
              <a:t>03</a:t>
            </a:r>
            <a:endParaRPr lang="zh-CN" altLang="en-US" sz="2400" dirty="0">
              <a:solidFill>
                <a:schemeClr val="accent2">
                  <a:lumMod val="75000"/>
                </a:schemeClr>
              </a:solidFill>
              <a:latin typeface="Arial" panose="020B0604020202020204" pitchFamily="34" charset="0"/>
              <a:cs typeface="Arial" panose="020B0604020202020204" pitchFamily="34" charset="0"/>
              <a:sym typeface="Arial" panose="020B0604020202020204" pitchFamily="34" charset="0"/>
            </a:endParaRPr>
          </a:p>
        </p:txBody>
      </p:sp>
      <p:sp>
        <p:nvSpPr>
          <p:cNvPr id="13" name="文本框 12"/>
          <p:cNvSpPr txBox="1"/>
          <p:nvPr/>
        </p:nvSpPr>
        <p:spPr>
          <a:xfrm>
            <a:off x="4432830" y="2536039"/>
            <a:ext cx="3083937" cy="369332"/>
          </a:xfrm>
          <a:prstGeom prst="rect">
            <a:avLst/>
          </a:prstGeom>
          <a:noFill/>
        </p:spPr>
        <p:txBody>
          <a:bodyPr wrap="square" lIns="0" tIns="0" rIns="0" bIns="0">
            <a:spAutoFit/>
          </a:bodyPr>
          <a:lstStyle/>
          <a:p>
            <a:pPr>
              <a:defRPr/>
            </a:pPr>
            <a:r>
              <a:rPr lang="en-US" altLang="zh-CN"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UML</a:t>
            </a:r>
            <a:r>
              <a:rPr lang="zh-CN" altLang="en-US"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的组成</a:t>
            </a:r>
            <a:endParaRPr lang="zh-CN" altLang="en-US" sz="240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 name="椭圆 13"/>
          <p:cNvSpPr/>
          <p:nvPr/>
        </p:nvSpPr>
        <p:spPr>
          <a:xfrm>
            <a:off x="4141082" y="3089833"/>
            <a:ext cx="167616" cy="167616"/>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b="1">
              <a:solidFill>
                <a:schemeClr val="bg1">
                  <a:lumMod val="6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 name="文本框 32"/>
          <p:cNvSpPr txBox="1">
            <a:spLocks noChangeArrowheads="1"/>
          </p:cNvSpPr>
          <p:nvPr/>
        </p:nvSpPr>
        <p:spPr bwMode="auto">
          <a:xfrm>
            <a:off x="3474221" y="3019772"/>
            <a:ext cx="5427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eaLnBrk="1" hangingPunct="1"/>
            <a:r>
              <a:rPr lang="en-US" altLang="zh-CN" sz="2400" dirty="0">
                <a:solidFill>
                  <a:schemeClr val="accent1"/>
                </a:solidFill>
                <a:latin typeface="Arial" panose="020B0604020202020204" pitchFamily="34" charset="0"/>
                <a:cs typeface="Arial" panose="020B0604020202020204" pitchFamily="34" charset="0"/>
                <a:sym typeface="Arial" panose="020B0604020202020204" pitchFamily="34" charset="0"/>
              </a:rPr>
              <a:t>04</a:t>
            </a:r>
            <a:endParaRPr lang="zh-CN" altLang="en-US" sz="24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6" name="文本框 15"/>
          <p:cNvSpPr txBox="1"/>
          <p:nvPr/>
        </p:nvSpPr>
        <p:spPr>
          <a:xfrm>
            <a:off x="4432830" y="3019772"/>
            <a:ext cx="3663271" cy="369332"/>
          </a:xfrm>
          <a:prstGeom prst="rect">
            <a:avLst/>
          </a:prstGeom>
          <a:noFill/>
        </p:spPr>
        <p:txBody>
          <a:bodyPr wrap="square" lIns="0" tIns="0" rIns="0" bIns="0">
            <a:spAutoFit/>
          </a:bodyPr>
          <a:lstStyle/>
          <a:p>
            <a:pPr>
              <a:defRPr/>
            </a:pPr>
            <a:r>
              <a:rPr lang="en-US" altLang="zh-CN" sz="24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UML</a:t>
            </a:r>
            <a:r>
              <a:rPr lang="zh-CN" altLang="en-US" sz="24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的应用案例</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itle 1"/>
          <p:cNvSpPr txBox="1"/>
          <p:nvPr/>
        </p:nvSpPr>
        <p:spPr>
          <a:xfrm>
            <a:off x="1143000" y="83636"/>
            <a:ext cx="7552030" cy="656340"/>
          </a:xfrm>
          <a:prstGeom prst="rect">
            <a:avLst/>
          </a:prstGeom>
        </p:spPr>
        <p:txBody>
          <a:bodyPr vert="horz" lIns="91440" tIns="45720" rIns="91440" bIns="45720" rtlCol="0" anchor="ctr">
            <a:normAutofit/>
          </a:bodyPr>
          <a:lstStyle>
            <a:lvl1pPr algn="r" defTabSz="685800" rtl="0" eaLnBrk="1" latinLnBrk="0" hangingPunct="1">
              <a:lnSpc>
                <a:spcPct val="80000"/>
              </a:lnSpc>
              <a:spcBef>
                <a:spcPct val="0"/>
              </a:spcBef>
              <a:buNone/>
              <a:defRPr sz="3750" b="1" kern="1200" cap="all" spc="150" baseline="0">
                <a:solidFill>
                  <a:schemeClr val="bg1"/>
                </a:solidFill>
                <a:latin typeface="+mj-lt"/>
                <a:ea typeface="+mj-ea"/>
                <a:cs typeface="+mj-cs"/>
              </a:defRPr>
            </a:lvl1pPr>
          </a:lstStyle>
          <a:p>
            <a:pPr algn="l"/>
            <a:r>
              <a:rPr lang="en-US" altLang="zh-CN" sz="2800" dirty="0" smtClean="0"/>
              <a:t>UML</a:t>
            </a:r>
            <a:r>
              <a:rPr lang="zh-CN" altLang="en-US" sz="2800" dirty="0" smtClean="0"/>
              <a:t>语言概述</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什么是</a:t>
            </a:r>
            <a:r>
              <a:rPr lang="en-US" altLang="zh-CN" dirty="0" smtClean="0"/>
              <a:t>UML</a:t>
            </a:r>
            <a:endParaRPr lang="zh-CN" altLang="en-US" dirty="0"/>
          </a:p>
        </p:txBody>
      </p:sp>
      <p:sp>
        <p:nvSpPr>
          <p:cNvPr id="5" name="内容占位符 4"/>
          <p:cNvSpPr>
            <a:spLocks noGrp="1"/>
          </p:cNvSpPr>
          <p:nvPr>
            <p:ph idx="1"/>
          </p:nvPr>
        </p:nvSpPr>
        <p:spPr>
          <a:xfrm>
            <a:off x="768096" y="937543"/>
            <a:ext cx="7984018" cy="3806854"/>
          </a:xfrm>
        </p:spPr>
        <p:txBody>
          <a:bodyPr>
            <a:noAutofit/>
          </a:bodyPr>
          <a:lstStyle/>
          <a:p>
            <a:pPr algn="just">
              <a:spcBef>
                <a:spcPts val="600"/>
              </a:spcBef>
            </a:pPr>
            <a:r>
              <a:rPr lang="en-US" altLang="zh-CN" sz="2000" dirty="0">
                <a:solidFill>
                  <a:srgbClr val="FF0000"/>
                </a:solidFill>
              </a:rPr>
              <a:t>UML</a:t>
            </a:r>
            <a:r>
              <a:rPr lang="zh-CN" altLang="en-US" sz="2000" dirty="0">
                <a:solidFill>
                  <a:srgbClr val="FF0000"/>
                </a:solidFill>
              </a:rPr>
              <a:t>（</a:t>
            </a:r>
            <a:r>
              <a:rPr lang="en-US" altLang="zh-CN" sz="2000" dirty="0">
                <a:solidFill>
                  <a:srgbClr val="FF0000"/>
                </a:solidFill>
              </a:rPr>
              <a:t>Unified Modeling Language</a:t>
            </a:r>
            <a:r>
              <a:rPr lang="zh-CN" altLang="en-US" sz="2000" dirty="0">
                <a:solidFill>
                  <a:srgbClr val="FF0000"/>
                </a:solidFill>
              </a:rPr>
              <a:t>），统一建模语言</a:t>
            </a:r>
            <a:endParaRPr lang="en-US" altLang="zh-CN" sz="2000" dirty="0">
              <a:solidFill>
                <a:srgbClr val="FF0000"/>
              </a:solidFill>
            </a:endParaRPr>
          </a:p>
          <a:p>
            <a:pPr>
              <a:spcBef>
                <a:spcPts val="600"/>
              </a:spcBef>
            </a:pPr>
            <a:r>
              <a:rPr lang="zh-CN" altLang="en-US" sz="2000" dirty="0"/>
              <a:t>是一个通用的标准建模语言，是一种直观化、明确化、构建和文档化软件系统产物的通用可视化建模语言。</a:t>
            </a:r>
            <a:endParaRPr lang="en-US" altLang="zh-CN" sz="2000" dirty="0"/>
          </a:p>
          <a:p>
            <a:pPr algn="just">
              <a:spcBef>
                <a:spcPts val="600"/>
              </a:spcBef>
            </a:pPr>
            <a:r>
              <a:rPr lang="zh-CN" altLang="en-US" sz="2000" dirty="0"/>
              <a:t>是一种面向对象技术的标准建模语言，它支持软件开发中从需求分析到测试的全过程。</a:t>
            </a:r>
            <a:endParaRPr lang="en-US" altLang="zh-CN" sz="2000" dirty="0"/>
          </a:p>
          <a:p>
            <a:pPr algn="just">
              <a:spcBef>
                <a:spcPts val="600"/>
              </a:spcBef>
            </a:pPr>
            <a:r>
              <a:rPr lang="zh-CN" altLang="en-US" sz="2000" dirty="0"/>
              <a:t>是多种面向对象开发方法</a:t>
            </a:r>
            <a:r>
              <a:rPr lang="en-US" altLang="zh-CN" sz="2000" dirty="0" err="1"/>
              <a:t>Booch</a:t>
            </a:r>
            <a:r>
              <a:rPr lang="zh-CN" altLang="en-US" sz="2000" dirty="0"/>
              <a:t>、</a:t>
            </a:r>
            <a:r>
              <a:rPr lang="en-US" altLang="zh-CN" sz="2000" dirty="0"/>
              <a:t>OMT</a:t>
            </a:r>
            <a:r>
              <a:rPr lang="zh-CN" altLang="en-US" sz="2000" dirty="0"/>
              <a:t>、</a:t>
            </a:r>
            <a:r>
              <a:rPr lang="en-US" altLang="zh-CN" sz="2000" dirty="0"/>
              <a:t>OOSE</a:t>
            </a:r>
            <a:r>
              <a:rPr lang="zh-CN" altLang="en-US" sz="2000" dirty="0"/>
              <a:t>等优秀思想、成果、符号的统一体。是一种可视化的建模语言，而不是一门程序设计语言。</a:t>
            </a:r>
            <a:endParaRPr lang="en-US" altLang="zh-CN" sz="2000" dirty="0"/>
          </a:p>
          <a:p>
            <a:pPr>
              <a:spcBef>
                <a:spcPts val="600"/>
              </a:spcBef>
            </a:pPr>
            <a:r>
              <a:rPr lang="en-US" altLang="zh-CN" sz="2000" dirty="0"/>
              <a:t>UML</a:t>
            </a:r>
            <a:r>
              <a:rPr lang="zh-CN" altLang="en-US" sz="2000" dirty="0"/>
              <a:t>独立于软件开发过程，用户可以对任何适合的过程使用</a:t>
            </a:r>
            <a:r>
              <a:rPr lang="en-US" altLang="zh-CN" sz="2000" dirty="0"/>
              <a:t>UML</a:t>
            </a:r>
            <a:r>
              <a:rPr lang="zh-CN" altLang="en-US" sz="2000" dirty="0"/>
              <a:t>进行</a:t>
            </a:r>
            <a:r>
              <a:rPr lang="zh-CN" altLang="en-US" sz="2000" dirty="0" smtClean="0"/>
              <a:t>建模，如</a:t>
            </a:r>
            <a:r>
              <a:rPr lang="zh-CN" altLang="zh-CN" sz="2000" dirty="0" smtClean="0"/>
              <a:t>数据</a:t>
            </a:r>
            <a:r>
              <a:rPr lang="zh-CN" altLang="zh-CN" sz="2000" dirty="0"/>
              <a:t>建模、业务建模、对象建模和组件</a:t>
            </a:r>
            <a:r>
              <a:rPr lang="zh-CN" altLang="zh-CN" sz="2000" dirty="0" smtClean="0"/>
              <a:t>建模</a:t>
            </a:r>
            <a:r>
              <a:rPr lang="zh-CN" altLang="en-US" sz="2000" dirty="0" smtClean="0"/>
              <a:t>。</a:t>
            </a:r>
            <a:endParaRPr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7" name="日期占位符 6"/>
          <p:cNvSpPr>
            <a:spLocks noGrp="1"/>
          </p:cNvSpPr>
          <p:nvPr>
            <p:ph type="dt" sz="half" idx="10"/>
          </p:nvPr>
        </p:nvSpPr>
        <p:spPr/>
        <p:txBody>
          <a:bodyPr/>
          <a:lstStyle/>
          <a:p>
            <a:fld id="{D3A6A7D9-FECC-4933-BB02-CCB7E56AE0A8}"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9" name="Object 11"/>
          <p:cNvGraphicFramePr>
            <a:graphicFrameLocks noGrp="1" noChangeAspect="1"/>
          </p:cNvGraphicFramePr>
          <p:nvPr>
            <p:ph idx="1"/>
          </p:nvPr>
        </p:nvGraphicFramePr>
        <p:xfrm>
          <a:off x="4976285" y="1784053"/>
          <a:ext cx="3962400" cy="2080203"/>
        </p:xfrm>
        <a:graphic>
          <a:graphicData uri="http://schemas.openxmlformats.org/presentationml/2006/ole">
            <mc:AlternateContent xmlns:mc="http://schemas.openxmlformats.org/markup-compatibility/2006">
              <mc:Choice xmlns:v="urn:schemas-microsoft-com:vml" Requires="v">
                <p:oleObj spid="_x0000_s1117" name="Image" r:id="rId1" imgW="8510270" imgH="4468495" progId="">
                  <p:embed/>
                </p:oleObj>
              </mc:Choice>
              <mc:Fallback>
                <p:oleObj name="Image" r:id="rId1" imgW="8510270" imgH="4468495" progId="">
                  <p:embed/>
                  <p:pic>
                    <p:nvPicPr>
                      <p:cNvPr id="0" name="Object 1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285" y="1784053"/>
                        <a:ext cx="3962400" cy="2080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0" name="Rectangle 2"/>
          <p:cNvSpPr>
            <a:spLocks noGrp="1" noChangeArrowheads="1"/>
          </p:cNvSpPr>
          <p:nvPr>
            <p:ph type="title"/>
          </p:nvPr>
        </p:nvSpPr>
        <p:spPr/>
        <p:txBody>
          <a:bodyPr/>
          <a:lstStyle/>
          <a:p>
            <a:r>
              <a:rPr lang="zh-CN" altLang="en-US" dirty="0"/>
              <a:t>为什么需要</a:t>
            </a:r>
            <a:r>
              <a:rPr lang="en-US" altLang="zh-CN" dirty="0"/>
              <a:t>UML</a:t>
            </a:r>
            <a:r>
              <a:rPr lang="zh-CN" altLang="en-US" dirty="0"/>
              <a:t>？</a:t>
            </a:r>
            <a:endParaRPr lang="zh-CN" altLang="en-US" dirty="0"/>
          </a:p>
        </p:txBody>
      </p:sp>
      <p:grpSp>
        <p:nvGrpSpPr>
          <p:cNvPr id="2" name="Group 3"/>
          <p:cNvGrpSpPr/>
          <p:nvPr/>
        </p:nvGrpSpPr>
        <p:grpSpPr bwMode="auto">
          <a:xfrm>
            <a:off x="875975" y="1293694"/>
            <a:ext cx="3796264" cy="2670572"/>
            <a:chOff x="1524" y="1332"/>
            <a:chExt cx="2601" cy="2124"/>
          </a:xfrm>
        </p:grpSpPr>
        <p:sp>
          <p:nvSpPr>
            <p:cNvPr id="48132" name="Line 4"/>
            <p:cNvSpPr>
              <a:spLocks noChangeShapeType="1"/>
            </p:cNvSpPr>
            <p:nvPr/>
          </p:nvSpPr>
          <p:spPr bwMode="blackWhite">
            <a:xfrm rot="-5400000">
              <a:off x="2325" y="1506"/>
              <a:ext cx="1038" cy="1734"/>
            </a:xfrm>
            <a:prstGeom prst="line">
              <a:avLst/>
            </a:prstGeom>
            <a:noFill/>
            <a:ln w="28575">
              <a:solidFill>
                <a:schemeClr val="tx1"/>
              </a:solidFill>
              <a:round/>
            </a:ln>
            <a:effectLst/>
          </p:spPr>
          <p:txBody>
            <a:bodyPr lIns="0" tIns="0" rIns="0" bIns="0" anchor="ctr">
              <a:spAutoFit/>
            </a:bodyPr>
            <a:lstStyle/>
            <a:p>
              <a:pPr algn="ctr"/>
              <a:endParaRPr lang="zh-CN" altLang="en-US" sz="1600">
                <a:latin typeface="+mj-ea"/>
                <a:ea typeface="+mj-ea"/>
              </a:endParaRPr>
            </a:p>
          </p:txBody>
        </p:sp>
        <p:sp>
          <p:nvSpPr>
            <p:cNvPr id="48133" name="Line 5"/>
            <p:cNvSpPr>
              <a:spLocks noChangeShapeType="1"/>
            </p:cNvSpPr>
            <p:nvPr/>
          </p:nvSpPr>
          <p:spPr bwMode="blackWhite">
            <a:xfrm rot="5400000" flipH="1">
              <a:off x="2316" y="1485"/>
              <a:ext cx="1044" cy="1782"/>
            </a:xfrm>
            <a:prstGeom prst="line">
              <a:avLst/>
            </a:prstGeom>
            <a:noFill/>
            <a:ln w="28575">
              <a:solidFill>
                <a:schemeClr val="tx1"/>
              </a:solidFill>
              <a:round/>
            </a:ln>
            <a:effectLst/>
          </p:spPr>
          <p:txBody>
            <a:bodyPr lIns="0" tIns="0" rIns="0" bIns="0" anchor="ctr">
              <a:spAutoFit/>
            </a:bodyPr>
            <a:lstStyle/>
            <a:p>
              <a:pPr algn="ctr"/>
              <a:endParaRPr lang="zh-CN" altLang="en-US" sz="1600">
                <a:latin typeface="+mj-ea"/>
                <a:ea typeface="+mj-ea"/>
              </a:endParaRPr>
            </a:p>
          </p:txBody>
        </p:sp>
        <p:sp>
          <p:nvSpPr>
            <p:cNvPr id="48134" name="Oval 6"/>
            <p:cNvSpPr>
              <a:spLocks noChangeArrowheads="1"/>
            </p:cNvSpPr>
            <p:nvPr/>
          </p:nvSpPr>
          <p:spPr bwMode="blackWhite">
            <a:xfrm>
              <a:off x="1536" y="1332"/>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ln>
            <a:effectLst/>
          </p:spPr>
          <p:txBody>
            <a:bodyPr wrap="none" lIns="0" tIns="0" rIns="0" bIns="0" anchor="ctr"/>
            <a:lstStyle/>
            <a:p>
              <a:pPr algn="ctr" defTabSz="503555">
                <a:buSzPct val="75000"/>
              </a:pPr>
              <a:r>
                <a:rPr lang="zh-CN" altLang="en-US" sz="1600" dirty="0">
                  <a:solidFill>
                    <a:schemeClr val="bg1"/>
                  </a:solidFill>
                  <a:latin typeface="+mj-ea"/>
                  <a:ea typeface="+mj-ea"/>
                </a:rPr>
                <a:t>客户</a:t>
              </a:r>
              <a:endParaRPr lang="zh-CN" altLang="en-US" sz="1600" dirty="0">
                <a:solidFill>
                  <a:schemeClr val="bg1"/>
                </a:solidFill>
                <a:latin typeface="+mj-ea"/>
                <a:ea typeface="+mj-ea"/>
              </a:endParaRPr>
            </a:p>
          </p:txBody>
        </p:sp>
        <p:sp>
          <p:nvSpPr>
            <p:cNvPr id="48135" name="Oval 7"/>
            <p:cNvSpPr>
              <a:spLocks noChangeArrowheads="1"/>
            </p:cNvSpPr>
            <p:nvPr/>
          </p:nvSpPr>
          <p:spPr bwMode="blackWhite">
            <a:xfrm>
              <a:off x="3312" y="1344"/>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ln>
            <a:effectLst/>
          </p:spPr>
          <p:txBody>
            <a:bodyPr wrap="none" lIns="0" tIns="0" rIns="0" bIns="0" anchor="ctr"/>
            <a:lstStyle/>
            <a:p>
              <a:pPr algn="ctr" defTabSz="503555">
                <a:buSzPct val="75000"/>
              </a:pPr>
              <a:r>
                <a:rPr lang="zh-CN" altLang="en-US" sz="1600">
                  <a:solidFill>
                    <a:schemeClr val="bg1"/>
                  </a:solidFill>
                  <a:latin typeface="+mj-ea"/>
                  <a:ea typeface="+mj-ea"/>
                </a:rPr>
                <a:t>系统分析员</a:t>
              </a:r>
              <a:endParaRPr lang="zh-CN" altLang="en-US" sz="1600">
                <a:solidFill>
                  <a:schemeClr val="bg1"/>
                </a:solidFill>
                <a:latin typeface="+mj-ea"/>
                <a:ea typeface="+mj-ea"/>
              </a:endParaRPr>
            </a:p>
          </p:txBody>
        </p:sp>
        <p:sp>
          <p:nvSpPr>
            <p:cNvPr id="48136" name="Oval 8"/>
            <p:cNvSpPr>
              <a:spLocks noChangeArrowheads="1"/>
            </p:cNvSpPr>
            <p:nvPr/>
          </p:nvSpPr>
          <p:spPr bwMode="blackWhite">
            <a:xfrm>
              <a:off x="3345" y="2676"/>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ln>
            <a:effectLst/>
          </p:spPr>
          <p:txBody>
            <a:bodyPr wrap="none" lIns="0" tIns="0" rIns="0" bIns="0" anchor="ctr"/>
            <a:lstStyle/>
            <a:p>
              <a:pPr algn="ctr" defTabSz="503555">
                <a:buSzPct val="75000"/>
              </a:pPr>
              <a:r>
                <a:rPr lang="zh-CN" altLang="en-US" sz="1600">
                  <a:solidFill>
                    <a:schemeClr val="bg1"/>
                  </a:solidFill>
                  <a:latin typeface="+mj-ea"/>
                  <a:ea typeface="+mj-ea"/>
                </a:rPr>
                <a:t>其他人员</a:t>
              </a:r>
              <a:endParaRPr lang="zh-CN" altLang="en-US" sz="1600">
                <a:solidFill>
                  <a:schemeClr val="bg1"/>
                </a:solidFill>
                <a:latin typeface="+mj-ea"/>
                <a:ea typeface="+mj-ea"/>
              </a:endParaRPr>
            </a:p>
          </p:txBody>
        </p:sp>
        <p:sp>
          <p:nvSpPr>
            <p:cNvPr id="48137" name="Oval 9"/>
            <p:cNvSpPr>
              <a:spLocks noChangeArrowheads="1"/>
            </p:cNvSpPr>
            <p:nvPr/>
          </p:nvSpPr>
          <p:spPr bwMode="blackWhite">
            <a:xfrm>
              <a:off x="1524" y="2640"/>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ln>
            <a:effectLst/>
          </p:spPr>
          <p:txBody>
            <a:bodyPr wrap="none" lIns="0" tIns="0" rIns="0" bIns="0" anchor="ctr"/>
            <a:lstStyle/>
            <a:p>
              <a:pPr algn="ctr" defTabSz="503555">
                <a:buSzPct val="75000"/>
              </a:pPr>
              <a:r>
                <a:rPr lang="zh-CN" altLang="en-US" sz="1600">
                  <a:solidFill>
                    <a:schemeClr val="bg1"/>
                  </a:solidFill>
                  <a:latin typeface="+mj-ea"/>
                  <a:ea typeface="+mj-ea"/>
                </a:rPr>
                <a:t>开发人员</a:t>
              </a:r>
              <a:endParaRPr lang="zh-CN" altLang="en-US" sz="1600">
                <a:solidFill>
                  <a:schemeClr val="bg1"/>
                </a:solidFill>
                <a:latin typeface="+mj-ea"/>
                <a:ea typeface="+mj-ea"/>
              </a:endParaRPr>
            </a:p>
          </p:txBody>
        </p:sp>
        <p:sp>
          <p:nvSpPr>
            <p:cNvPr id="48138" name="Oval 10"/>
            <p:cNvSpPr>
              <a:spLocks noChangeArrowheads="1"/>
            </p:cNvSpPr>
            <p:nvPr/>
          </p:nvSpPr>
          <p:spPr bwMode="blackWhite">
            <a:xfrm>
              <a:off x="2460" y="1977"/>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ln>
            <a:effectLst/>
          </p:spPr>
          <p:txBody>
            <a:bodyPr wrap="none" lIns="0" tIns="0" rIns="0" bIns="0" anchor="ctr"/>
            <a:lstStyle/>
            <a:p>
              <a:pPr algn="ctr" defTabSz="503555">
                <a:buSzPct val="75000"/>
              </a:pPr>
              <a:r>
                <a:rPr lang="en-US" altLang="zh-CN" sz="1600" dirty="0">
                  <a:solidFill>
                    <a:schemeClr val="bg1"/>
                  </a:solidFill>
                  <a:latin typeface="+mj-ea"/>
                  <a:ea typeface="+mj-ea"/>
                </a:rPr>
                <a:t>UML</a:t>
              </a:r>
              <a:r>
                <a:rPr lang="zh-CN" altLang="en-US" sz="1600" dirty="0">
                  <a:solidFill>
                    <a:schemeClr val="bg1"/>
                  </a:solidFill>
                  <a:latin typeface="+mj-ea"/>
                  <a:ea typeface="+mj-ea"/>
                </a:rPr>
                <a:t>模型</a:t>
              </a:r>
              <a:endParaRPr lang="zh-CN" altLang="en-US" sz="1600" dirty="0">
                <a:solidFill>
                  <a:schemeClr val="bg1"/>
                </a:solidFill>
                <a:latin typeface="+mj-ea"/>
                <a:ea typeface="+mj-ea"/>
              </a:endParaRP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日期占位符 5"/>
          <p:cNvSpPr>
            <a:spLocks noGrp="1"/>
          </p:cNvSpPr>
          <p:nvPr>
            <p:ph type="dt" sz="half" idx="10"/>
          </p:nvPr>
        </p:nvSpPr>
        <p:spPr/>
        <p:txBody>
          <a:bodyPr/>
          <a:lstStyle/>
          <a:p>
            <a:fld id="{495125DD-9F31-482C-9AEF-5886558BEDA8}"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r>
              <a:rPr lang="en-US" altLang="zh-CN" dirty="0" smtClean="0"/>
              <a:t>UML</a:t>
            </a:r>
            <a:r>
              <a:rPr lang="zh-CN" altLang="en-US" dirty="0"/>
              <a:t>的概述</a:t>
            </a:r>
            <a:endParaRPr lang="zh-CN" altLang="en-US" dirty="0"/>
          </a:p>
        </p:txBody>
      </p:sp>
      <p:sp>
        <p:nvSpPr>
          <p:cNvPr id="19459" name="Rectangle 3"/>
          <p:cNvSpPr>
            <a:spLocks noGrp="1" noRot="1" noChangeArrowheads="1"/>
          </p:cNvSpPr>
          <p:nvPr>
            <p:ph idx="1"/>
          </p:nvPr>
        </p:nvSpPr>
        <p:spPr/>
        <p:txBody>
          <a:bodyPr>
            <a:noAutofit/>
          </a:bodyPr>
          <a:lstStyle/>
          <a:p>
            <a:pPr marL="342900" indent="-342900"/>
            <a:r>
              <a:rPr lang="zh-CN" altLang="en-US" sz="2000" dirty="0"/>
              <a:t>面向对象的分析与设计（</a:t>
            </a:r>
            <a:r>
              <a:rPr lang="en-US" altLang="zh-CN" sz="2000" dirty="0">
                <a:solidFill>
                  <a:srgbClr val="FF0000"/>
                </a:solidFill>
              </a:rPr>
              <a:t>OOA&amp;OOD</a:t>
            </a:r>
            <a:r>
              <a:rPr lang="zh-CN" altLang="en-US" sz="2000" dirty="0"/>
              <a:t>）方法的发展在</a:t>
            </a:r>
            <a:r>
              <a:rPr lang="en-US" altLang="zh-CN" sz="2000" dirty="0"/>
              <a:t>20</a:t>
            </a:r>
            <a:r>
              <a:rPr lang="zh-CN" altLang="en-US" sz="2000" dirty="0"/>
              <a:t>世纪</a:t>
            </a:r>
            <a:r>
              <a:rPr lang="en-US" altLang="zh-CN" sz="2000" dirty="0"/>
              <a:t>80</a:t>
            </a:r>
            <a:r>
              <a:rPr lang="zh-CN" altLang="en-US" sz="2000" dirty="0"/>
              <a:t>年代末至</a:t>
            </a:r>
            <a:r>
              <a:rPr lang="en-US" altLang="zh-CN" sz="2000" dirty="0"/>
              <a:t>90</a:t>
            </a:r>
            <a:r>
              <a:rPr lang="zh-CN" altLang="en-US" sz="2000" dirty="0"/>
              <a:t>年代中出现了一个高潮，</a:t>
            </a:r>
            <a:r>
              <a:rPr lang="en-US" altLang="zh-CN" sz="2000" dirty="0"/>
              <a:t>UML</a:t>
            </a:r>
            <a:r>
              <a:rPr lang="zh-CN" altLang="en-US" sz="2000" dirty="0"/>
              <a:t>是这个高潮的产物。</a:t>
            </a:r>
            <a:r>
              <a:rPr lang="zh-CN" altLang="en-US" sz="2000" dirty="0">
                <a:solidFill>
                  <a:srgbClr val="FF0000"/>
                </a:solidFill>
              </a:rPr>
              <a:t>它不仅统一了</a:t>
            </a:r>
            <a:r>
              <a:rPr lang="en-US" altLang="zh-CN" sz="2000" dirty="0" err="1">
                <a:solidFill>
                  <a:srgbClr val="FF0000"/>
                </a:solidFill>
              </a:rPr>
              <a:t>Booch</a:t>
            </a:r>
            <a:r>
              <a:rPr lang="zh-CN" altLang="en-US" sz="2000" dirty="0">
                <a:solidFill>
                  <a:srgbClr val="FF0000"/>
                </a:solidFill>
              </a:rPr>
              <a:t>、</a:t>
            </a:r>
            <a:r>
              <a:rPr lang="en-US" altLang="zh-CN" sz="2000" dirty="0">
                <a:solidFill>
                  <a:srgbClr val="FF0000"/>
                </a:solidFill>
              </a:rPr>
              <a:t>Rumbaugh</a:t>
            </a:r>
            <a:r>
              <a:rPr lang="zh-CN" altLang="en-US" sz="2000" dirty="0">
                <a:solidFill>
                  <a:srgbClr val="FF0000"/>
                </a:solidFill>
              </a:rPr>
              <a:t>和</a:t>
            </a:r>
            <a:r>
              <a:rPr lang="en-US" altLang="zh-CN" sz="2000" dirty="0">
                <a:solidFill>
                  <a:srgbClr val="FF0000"/>
                </a:solidFill>
              </a:rPr>
              <a:t>Jacobson</a:t>
            </a:r>
            <a:r>
              <a:rPr lang="zh-CN" altLang="en-US" sz="2000" dirty="0">
                <a:solidFill>
                  <a:srgbClr val="FF0000"/>
                </a:solidFill>
              </a:rPr>
              <a:t>的表示方法，而且对其做了进一步的发展</a:t>
            </a:r>
            <a:r>
              <a:rPr lang="zh-CN" altLang="en-US" sz="2000" dirty="0"/>
              <a:t>，并最终统一为大众所接受的标准建模语言。 </a:t>
            </a:r>
            <a:endParaRPr lang="zh-CN" altLang="en-US" sz="2000" dirty="0"/>
          </a:p>
          <a:p>
            <a:pPr marL="342900" indent="-342900"/>
            <a:r>
              <a:rPr lang="zh-CN" altLang="en-US" sz="2000" dirty="0"/>
              <a:t>公认的面向对象建模语言出现于</a:t>
            </a:r>
            <a:r>
              <a:rPr lang="en-US" altLang="zh-CN" sz="2000" dirty="0"/>
              <a:t>20</a:t>
            </a:r>
            <a:r>
              <a:rPr lang="zh-CN" altLang="en-US" sz="2000" dirty="0"/>
              <a:t>世纪</a:t>
            </a:r>
            <a:r>
              <a:rPr lang="en-US" altLang="zh-CN" sz="2000" dirty="0"/>
              <a:t>70</a:t>
            </a:r>
            <a:r>
              <a:rPr lang="zh-CN" altLang="en-US" sz="2000" dirty="0"/>
              <a:t>年代中期对象是问题域或实现域中某些事物的一个抽象。 </a:t>
            </a:r>
            <a:endParaRPr lang="zh-CN" altLang="en-US" sz="2000" dirty="0"/>
          </a:p>
          <a:p>
            <a:pPr marL="342900" indent="-342900"/>
            <a:r>
              <a:rPr lang="en-US" altLang="zh-CN" sz="2000" dirty="0"/>
              <a:t>1996</a:t>
            </a:r>
            <a:r>
              <a:rPr lang="zh-CN" altLang="en-US" sz="2000" dirty="0"/>
              <a:t>年</a:t>
            </a:r>
            <a:r>
              <a:rPr lang="en-US" altLang="zh-CN" sz="2000" dirty="0"/>
              <a:t>6</a:t>
            </a:r>
            <a:r>
              <a:rPr lang="zh-CN" altLang="en-US" sz="2000" dirty="0"/>
              <a:t>月和</a:t>
            </a:r>
            <a:r>
              <a:rPr lang="en-US" altLang="zh-CN" sz="2000" dirty="0"/>
              <a:t>10</a:t>
            </a:r>
            <a:r>
              <a:rPr lang="zh-CN" altLang="en-US" sz="2000" dirty="0"/>
              <a:t>月分别发布了两个新的版本，即</a:t>
            </a:r>
            <a:r>
              <a:rPr lang="en-US" altLang="zh-CN" sz="2000" dirty="0"/>
              <a:t>UML 0.9</a:t>
            </a:r>
            <a:r>
              <a:rPr lang="zh-CN" altLang="en-US" sz="2000" dirty="0"/>
              <a:t>和</a:t>
            </a:r>
            <a:r>
              <a:rPr lang="en-US" altLang="zh-CN" sz="2000" dirty="0"/>
              <a:t>UML 0.91</a:t>
            </a:r>
            <a:r>
              <a:rPr lang="zh-CN" altLang="en-US" sz="2000" dirty="0"/>
              <a:t>，并将</a:t>
            </a:r>
            <a:r>
              <a:rPr lang="en-US" altLang="zh-CN" sz="2000" dirty="0"/>
              <a:t>UM</a:t>
            </a:r>
            <a:r>
              <a:rPr lang="zh-CN" altLang="en-US" sz="2000" dirty="0"/>
              <a:t>重新命名为</a:t>
            </a:r>
            <a:r>
              <a:rPr lang="en-US" altLang="zh-CN" sz="2000" dirty="0"/>
              <a:t>UML</a:t>
            </a:r>
            <a:r>
              <a:rPr lang="zh-CN" altLang="en-US" sz="2000" dirty="0"/>
              <a:t>（</a:t>
            </a:r>
            <a:r>
              <a:rPr lang="en-US" altLang="zh-CN" sz="2000" dirty="0"/>
              <a:t>Unified Modeling Language</a:t>
            </a:r>
            <a:r>
              <a:rPr lang="zh-CN" altLang="en-US" sz="2000" dirty="0"/>
              <a:t>）。</a:t>
            </a:r>
            <a:r>
              <a:rPr lang="en-US" altLang="zh-CN" sz="2000" dirty="0"/>
              <a:t>UML</a:t>
            </a:r>
            <a:r>
              <a:rPr lang="zh-CN" altLang="en-US" sz="2000" dirty="0"/>
              <a:t>的开发者倡议并成立了</a:t>
            </a:r>
            <a:r>
              <a:rPr lang="en-US" altLang="zh-CN" sz="2000" dirty="0"/>
              <a:t>UML</a:t>
            </a:r>
            <a:r>
              <a:rPr lang="zh-CN" altLang="en-US" sz="2000" dirty="0"/>
              <a:t>成员协会。</a:t>
            </a:r>
            <a:endParaRPr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4FA4724B-60D1-4953-9A18-05FA8AF31165}"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a:t>UML</a:t>
            </a:r>
            <a:r>
              <a:rPr lang="zh-CN" altLang="en-US"/>
              <a:t>的诞生</a:t>
            </a:r>
            <a:endParaRPr lang="zh-CN" altLang="en-US"/>
          </a:p>
        </p:txBody>
      </p:sp>
      <p:sp>
        <p:nvSpPr>
          <p:cNvPr id="39939" name="Rectangle 3"/>
          <p:cNvSpPr>
            <a:spLocks noChangeArrowheads="1"/>
          </p:cNvSpPr>
          <p:nvPr/>
        </p:nvSpPr>
        <p:spPr bwMode="auto">
          <a:xfrm>
            <a:off x="2982687" y="980889"/>
            <a:ext cx="5671456" cy="3654847"/>
          </a:xfrm>
          <a:prstGeom prst="rect">
            <a:avLst/>
          </a:prstGeom>
          <a:noFill/>
          <a:ln w="9525">
            <a:noFill/>
            <a:miter lim="800000"/>
          </a:ln>
          <a:effectLst/>
        </p:spPr>
        <p:txBody>
          <a:bodyPr wrap="square" anchor="ctr">
            <a:spAutoFit/>
          </a:bodyPr>
          <a:lstStyle/>
          <a:p>
            <a:pPr algn="l" eaLnBrk="1" hangingPunct="1"/>
            <a:r>
              <a:rPr lang="zh-CN" altLang="en-US" sz="1600" dirty="0">
                <a:solidFill>
                  <a:srgbClr val="003366"/>
                </a:solidFill>
                <a:latin typeface="+mj-ea"/>
                <a:ea typeface="+mj-ea"/>
              </a:rPr>
              <a:t>创始人 －－ </a:t>
            </a:r>
            <a:r>
              <a:rPr lang="en-US" altLang="zh-CN" sz="1600" b="1" dirty="0">
                <a:latin typeface="+mj-ea"/>
                <a:ea typeface="+mj-ea"/>
              </a:rPr>
              <a:t>Grady </a:t>
            </a:r>
            <a:r>
              <a:rPr lang="en-US" altLang="zh-CN" sz="1600" b="1" dirty="0" err="1">
                <a:latin typeface="+mj-ea"/>
                <a:ea typeface="+mj-ea"/>
              </a:rPr>
              <a:t>Booch</a:t>
            </a:r>
            <a:endParaRPr kumimoji="1" lang="en-US" altLang="zh-CN" sz="1600" b="1" dirty="0">
              <a:latin typeface="+mj-ea"/>
              <a:ea typeface="+mj-ea"/>
            </a:endParaRPr>
          </a:p>
          <a:p>
            <a:pPr>
              <a:spcBef>
                <a:spcPts val="900"/>
              </a:spcBef>
            </a:pPr>
            <a:r>
              <a:rPr lang="en-US" altLang="zh-CN" sz="1600" dirty="0">
                <a:latin typeface="+mj-ea"/>
                <a:ea typeface="+mj-ea"/>
              </a:rPr>
              <a:t>Grady </a:t>
            </a:r>
            <a:r>
              <a:rPr lang="zh-CN" altLang="en-US" sz="1600" dirty="0">
                <a:latin typeface="+mj-ea"/>
                <a:ea typeface="+mj-ea"/>
              </a:rPr>
              <a:t>（</a:t>
            </a:r>
            <a:r>
              <a:rPr lang="en-US" altLang="zh-CN" sz="1600" dirty="0">
                <a:latin typeface="+mj-ea"/>
                <a:ea typeface="+mj-ea"/>
              </a:rPr>
              <a:t>IBM fellow</a:t>
            </a:r>
            <a:r>
              <a:rPr lang="zh-CN" altLang="en-US" sz="1600" dirty="0">
                <a:latin typeface="+mj-ea"/>
                <a:ea typeface="+mj-ea"/>
              </a:rPr>
              <a:t>）因其在软件架构、软件工程和软件建模方面的杰出贡献而在国际上享有盛名。自 </a:t>
            </a:r>
            <a:r>
              <a:rPr lang="en-US" altLang="zh-CN" sz="1600" dirty="0">
                <a:latin typeface="+mj-ea"/>
                <a:ea typeface="+mj-ea"/>
              </a:rPr>
              <a:t>Rational </a:t>
            </a:r>
            <a:r>
              <a:rPr lang="zh-CN" altLang="en-US" sz="1600" dirty="0">
                <a:latin typeface="+mj-ea"/>
                <a:ea typeface="+mj-ea"/>
              </a:rPr>
              <a:t>于</a:t>
            </a:r>
            <a:r>
              <a:rPr lang="en-US" altLang="zh-CN" sz="1600" dirty="0">
                <a:latin typeface="+mj-ea"/>
                <a:ea typeface="+mj-ea"/>
              </a:rPr>
              <a:t>1981</a:t>
            </a:r>
            <a:r>
              <a:rPr lang="zh-CN" altLang="en-US" sz="1600" dirty="0">
                <a:latin typeface="+mj-ea"/>
                <a:ea typeface="+mj-ea"/>
              </a:rPr>
              <a:t>年创建以来，他就一直担任 </a:t>
            </a:r>
            <a:r>
              <a:rPr lang="en-US" altLang="zh-CN" sz="1600" dirty="0">
                <a:latin typeface="+mj-ea"/>
                <a:ea typeface="+mj-ea"/>
              </a:rPr>
              <a:t>IBM Rational </a:t>
            </a:r>
            <a:r>
              <a:rPr lang="zh-CN" altLang="en-US" sz="1600" dirty="0">
                <a:latin typeface="+mj-ea"/>
                <a:ea typeface="+mj-ea"/>
              </a:rPr>
              <a:t>的首席科学家。</a:t>
            </a:r>
            <a:r>
              <a:rPr lang="en-US" altLang="zh-CN" sz="1600" dirty="0">
                <a:latin typeface="+mj-ea"/>
                <a:ea typeface="+mj-ea"/>
              </a:rPr>
              <a:t>Grady </a:t>
            </a:r>
            <a:r>
              <a:rPr lang="zh-CN" altLang="en-US" sz="1600" dirty="0">
                <a:latin typeface="+mj-ea"/>
                <a:ea typeface="+mj-ea"/>
              </a:rPr>
              <a:t>于 </a:t>
            </a:r>
            <a:r>
              <a:rPr lang="en-US" altLang="zh-CN" sz="1600" dirty="0">
                <a:latin typeface="+mj-ea"/>
                <a:ea typeface="+mj-ea"/>
              </a:rPr>
              <a:t>2003 </a:t>
            </a:r>
            <a:r>
              <a:rPr lang="zh-CN" altLang="en-US" sz="1600" dirty="0">
                <a:latin typeface="+mj-ea"/>
                <a:ea typeface="+mj-ea"/>
              </a:rPr>
              <a:t>年 </a:t>
            </a:r>
            <a:r>
              <a:rPr lang="en-US" altLang="zh-CN" sz="1600" dirty="0">
                <a:latin typeface="+mj-ea"/>
                <a:ea typeface="+mj-ea"/>
              </a:rPr>
              <a:t>3 </a:t>
            </a:r>
            <a:r>
              <a:rPr lang="zh-CN" altLang="en-US" sz="1600" dirty="0">
                <a:latin typeface="+mj-ea"/>
                <a:ea typeface="+mj-ea"/>
              </a:rPr>
              <a:t>月荣获</a:t>
            </a:r>
            <a:r>
              <a:rPr lang="en-US" altLang="zh-CN" sz="1600" dirty="0">
                <a:latin typeface="+mj-ea"/>
                <a:ea typeface="+mj-ea"/>
              </a:rPr>
              <a:t>IBM </a:t>
            </a:r>
            <a:r>
              <a:rPr lang="zh-CN" altLang="en-US" sz="1600" dirty="0">
                <a:latin typeface="+mj-ea"/>
                <a:ea typeface="+mj-ea"/>
              </a:rPr>
              <a:t>名士（</a:t>
            </a:r>
            <a:r>
              <a:rPr lang="en-US" altLang="zh-CN" sz="1600" dirty="0">
                <a:latin typeface="+mj-ea"/>
                <a:ea typeface="+mj-ea"/>
              </a:rPr>
              <a:t>IBM fellow</a:t>
            </a:r>
            <a:r>
              <a:rPr lang="zh-CN" altLang="en-US" sz="1600" dirty="0">
                <a:latin typeface="+mj-ea"/>
                <a:ea typeface="+mj-ea"/>
              </a:rPr>
              <a:t>）的称号。</a:t>
            </a:r>
            <a:br>
              <a:rPr kumimoji="1" lang="zh-CN" altLang="en-US" sz="1600" dirty="0">
                <a:latin typeface="+mj-ea"/>
                <a:ea typeface="+mj-ea"/>
              </a:rPr>
            </a:br>
            <a:br>
              <a:rPr kumimoji="1" lang="zh-CN" altLang="en-US" sz="1600" dirty="0">
                <a:latin typeface="+mj-ea"/>
                <a:ea typeface="+mj-ea"/>
              </a:rPr>
            </a:br>
            <a:r>
              <a:rPr kumimoji="1" lang="en-US" altLang="zh-CN" sz="1600" dirty="0" err="1">
                <a:latin typeface="+mj-ea"/>
                <a:ea typeface="+mj-ea"/>
              </a:rPr>
              <a:t>Booch</a:t>
            </a:r>
            <a:r>
              <a:rPr kumimoji="1" lang="zh-CN" altLang="en-US" sz="1600" dirty="0">
                <a:latin typeface="+mj-ea"/>
                <a:ea typeface="+mj-ea"/>
              </a:rPr>
              <a:t>方法的力量在于其丰富的符号体系，包括：</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r>
              <a:rPr kumimoji="1" lang="zh-CN" altLang="en-US" sz="1600" dirty="0">
                <a:latin typeface="+mj-ea"/>
                <a:ea typeface="+mj-ea"/>
              </a:rPr>
              <a:t>类图（类结构－静态视图）</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r>
              <a:rPr kumimoji="1" lang="zh-CN" altLang="en-US" sz="1600" dirty="0">
                <a:latin typeface="+mj-ea"/>
                <a:ea typeface="+mj-ea"/>
              </a:rPr>
              <a:t>对象图（对象结构－静态视图）</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r>
              <a:rPr kumimoji="1" lang="zh-CN" altLang="en-US" sz="1600" dirty="0">
                <a:latin typeface="+mj-ea"/>
                <a:ea typeface="+mj-ea"/>
              </a:rPr>
              <a:t>状态转移图（类结构－动态视图）</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r>
              <a:rPr kumimoji="1" lang="zh-CN" altLang="en-US" sz="1600" dirty="0">
                <a:latin typeface="+mj-ea"/>
                <a:ea typeface="+mj-ea"/>
              </a:rPr>
              <a:t>时态图（对象结构－动态视图）</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r>
              <a:rPr kumimoji="1" lang="zh-CN" altLang="en-US" sz="1600" dirty="0">
                <a:latin typeface="+mj-ea"/>
                <a:ea typeface="+mj-ea"/>
              </a:rPr>
              <a:t>模块图（模块体系结构）</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r>
              <a:rPr kumimoji="1" lang="zh-CN" altLang="en-US" sz="1600" dirty="0">
                <a:latin typeface="+mj-ea"/>
                <a:ea typeface="+mj-ea"/>
              </a:rPr>
              <a:t>进程图（进程体系结构）</a:t>
            </a:r>
            <a:br>
              <a:rPr kumimoji="1" lang="zh-CN" altLang="en-US" sz="1600" dirty="0">
                <a:latin typeface="+mj-ea"/>
                <a:ea typeface="+mj-ea"/>
              </a:rPr>
            </a:br>
            <a:r>
              <a:rPr kumimoji="1" lang="zh-CN" altLang="en-US" sz="1600" dirty="0">
                <a:latin typeface="+mj-ea"/>
                <a:ea typeface="+mj-ea"/>
              </a:rPr>
              <a:t>　　 </a:t>
            </a:r>
            <a:r>
              <a:rPr kumimoji="1" lang="en-US" altLang="zh-CN" sz="1600" dirty="0">
                <a:latin typeface="+mj-ea"/>
                <a:ea typeface="+mj-ea"/>
              </a:rPr>
              <a:t>…… </a:t>
            </a:r>
            <a:endParaRPr kumimoji="1" lang="en-US" altLang="zh-CN" sz="1600" dirty="0">
              <a:latin typeface="+mj-ea"/>
              <a:ea typeface="+mj-ea"/>
            </a:endParaRPr>
          </a:p>
        </p:txBody>
      </p:sp>
      <p:pic>
        <p:nvPicPr>
          <p:cNvPr id="39940" name="Picture 4" descr="grady"/>
          <p:cNvPicPr>
            <a:picLocks noChangeAspect="1" noChangeArrowheads="1"/>
          </p:cNvPicPr>
          <p:nvPr/>
        </p:nvPicPr>
        <p:blipFill>
          <a:blip r:embed="rId1" cstate="print"/>
          <a:srcRect/>
          <a:stretch>
            <a:fillRect/>
          </a:stretch>
        </p:blipFill>
        <p:spPr bwMode="auto">
          <a:xfrm>
            <a:off x="741590" y="1572870"/>
            <a:ext cx="1860096" cy="19763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046CDC7B-D536-4702-84BD-F70C63B0C730}"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a:t>UML</a:t>
            </a:r>
            <a:r>
              <a:rPr lang="zh-CN" altLang="en-US"/>
              <a:t>的诞生</a:t>
            </a:r>
            <a:endParaRPr lang="zh-CN" altLang="en-US"/>
          </a:p>
        </p:txBody>
      </p:sp>
      <p:pic>
        <p:nvPicPr>
          <p:cNvPr id="41987" name="Picture 3" descr="ivar%20hacobson"/>
          <p:cNvPicPr>
            <a:picLocks noChangeAspect="1" noChangeArrowheads="1"/>
          </p:cNvPicPr>
          <p:nvPr/>
        </p:nvPicPr>
        <p:blipFill>
          <a:blip r:embed="rId1" cstate="print"/>
          <a:srcRect/>
          <a:stretch>
            <a:fillRect/>
          </a:stretch>
        </p:blipFill>
        <p:spPr bwMode="auto">
          <a:xfrm>
            <a:off x="751794" y="1580606"/>
            <a:ext cx="1871663" cy="2077926"/>
          </a:xfrm>
          <a:prstGeom prst="rect">
            <a:avLst/>
          </a:prstGeom>
          <a:noFill/>
          <a:ln w="9525">
            <a:noFill/>
            <a:miter lim="800000"/>
            <a:headEnd/>
            <a:tailEnd/>
          </a:ln>
        </p:spPr>
      </p:pic>
      <p:sp>
        <p:nvSpPr>
          <p:cNvPr id="41988" name="Text Box 4"/>
          <p:cNvSpPr txBox="1">
            <a:spLocks noChangeArrowheads="1"/>
          </p:cNvSpPr>
          <p:nvPr/>
        </p:nvSpPr>
        <p:spPr bwMode="auto">
          <a:xfrm>
            <a:off x="2952070" y="998814"/>
            <a:ext cx="5906180" cy="3416320"/>
          </a:xfrm>
          <a:prstGeom prst="rect">
            <a:avLst/>
          </a:prstGeom>
          <a:noFill/>
          <a:ln w="9525">
            <a:noFill/>
            <a:miter lim="800000"/>
          </a:ln>
          <a:effectLst/>
        </p:spPr>
        <p:txBody>
          <a:bodyPr wrap="square">
            <a:spAutoFit/>
          </a:bodyPr>
          <a:lstStyle/>
          <a:p>
            <a:pPr algn="l" eaLnBrk="1" hangingPunct="1">
              <a:spcBef>
                <a:spcPct val="50000"/>
              </a:spcBef>
            </a:pPr>
            <a:r>
              <a:rPr lang="zh-CN" altLang="en-US" sz="1600" dirty="0">
                <a:solidFill>
                  <a:srgbClr val="003366"/>
                </a:solidFill>
                <a:latin typeface="+mj-ea"/>
                <a:ea typeface="+mj-ea"/>
              </a:rPr>
              <a:t>创始人 －－ </a:t>
            </a:r>
            <a:r>
              <a:rPr lang="en-US" altLang="zh-CN" sz="1600" b="1" dirty="0">
                <a:latin typeface="+mj-ea"/>
                <a:ea typeface="+mj-ea"/>
              </a:rPr>
              <a:t>Ivar Jacobson</a:t>
            </a:r>
            <a:endParaRPr lang="en-US" altLang="zh-CN" sz="1600" b="1" dirty="0">
              <a:latin typeface="+mj-ea"/>
              <a:ea typeface="+mj-ea"/>
            </a:endParaRPr>
          </a:p>
          <a:p>
            <a:pPr algn="l" eaLnBrk="1" hangingPunct="1">
              <a:spcBef>
                <a:spcPct val="50000"/>
              </a:spcBef>
            </a:pPr>
            <a:r>
              <a:rPr lang="en-US" altLang="zh-CN" sz="1600" dirty="0">
                <a:latin typeface="+mj-ea"/>
                <a:ea typeface="+mj-ea"/>
              </a:rPr>
              <a:t>Ivar Jacobson </a:t>
            </a:r>
            <a:r>
              <a:rPr lang="zh-CN" altLang="en-US" sz="1600" dirty="0">
                <a:latin typeface="+mj-ea"/>
                <a:ea typeface="+mj-ea"/>
              </a:rPr>
              <a:t>博士是 </a:t>
            </a:r>
            <a:r>
              <a:rPr lang="en-US" altLang="zh-CN" sz="1600" dirty="0" err="1">
                <a:latin typeface="+mj-ea"/>
                <a:ea typeface="+mj-ea"/>
              </a:rPr>
              <a:t>Objectory</a:t>
            </a:r>
            <a:r>
              <a:rPr lang="en-US" altLang="zh-CN" sz="1600" dirty="0">
                <a:latin typeface="+mj-ea"/>
                <a:ea typeface="+mj-ea"/>
              </a:rPr>
              <a:t> </a:t>
            </a:r>
            <a:r>
              <a:rPr lang="zh-CN" altLang="en-US" sz="1600" dirty="0">
                <a:latin typeface="+mj-ea"/>
                <a:ea typeface="+mj-ea"/>
              </a:rPr>
              <a:t>方法的发明者，也是瑞典 </a:t>
            </a:r>
            <a:r>
              <a:rPr lang="en-US" altLang="zh-CN" sz="1600" dirty="0" err="1">
                <a:latin typeface="+mj-ea"/>
                <a:ea typeface="+mj-ea"/>
              </a:rPr>
              <a:t>Objectory</a:t>
            </a:r>
            <a:r>
              <a:rPr lang="en-US" altLang="zh-CN" sz="1600" dirty="0">
                <a:latin typeface="+mj-ea"/>
                <a:ea typeface="+mj-ea"/>
              </a:rPr>
              <a:t> AB </a:t>
            </a:r>
            <a:r>
              <a:rPr lang="zh-CN" altLang="en-US" sz="1600" dirty="0">
                <a:latin typeface="+mj-ea"/>
                <a:ea typeface="+mj-ea"/>
              </a:rPr>
              <a:t>公司的创始人。</a:t>
            </a:r>
            <a:r>
              <a:rPr lang="en-US" altLang="zh-CN" sz="1600" dirty="0">
                <a:latin typeface="+mj-ea"/>
                <a:ea typeface="+mj-ea"/>
              </a:rPr>
              <a:t>Jacobson </a:t>
            </a:r>
            <a:r>
              <a:rPr lang="zh-CN" altLang="en-US" sz="1600" dirty="0">
                <a:latin typeface="+mj-ea"/>
                <a:ea typeface="+mj-ea"/>
              </a:rPr>
              <a:t>博士是两本影响深远的畅销书的主要作者：</a:t>
            </a:r>
            <a:r>
              <a:rPr lang="en-US" altLang="zh-CN" sz="1600" dirty="0">
                <a:latin typeface="+mj-ea"/>
                <a:ea typeface="+mj-ea"/>
              </a:rPr>
              <a:t>《</a:t>
            </a:r>
            <a:r>
              <a:rPr lang="zh-CN" altLang="en-US" sz="1600" dirty="0">
                <a:latin typeface="+mj-ea"/>
                <a:ea typeface="+mj-ea"/>
              </a:rPr>
              <a:t>面向对象的软件工程</a:t>
            </a:r>
            <a:r>
              <a:rPr lang="en-US" altLang="zh-CN" sz="1600" dirty="0">
                <a:latin typeface="+mj-ea"/>
                <a:ea typeface="+mj-ea"/>
              </a:rPr>
              <a:t>―</a:t>
            </a:r>
            <a:r>
              <a:rPr lang="zh-CN" altLang="en-US" sz="1600" dirty="0">
                <a:latin typeface="+mj-ea"/>
                <a:ea typeface="+mj-ea"/>
              </a:rPr>
              <a:t>一种用例驱动方法</a:t>
            </a:r>
            <a:r>
              <a:rPr lang="en-US" altLang="zh-CN" sz="1600" dirty="0">
                <a:latin typeface="+mj-ea"/>
                <a:ea typeface="+mj-ea"/>
              </a:rPr>
              <a:t>》</a:t>
            </a:r>
            <a:r>
              <a:rPr lang="zh-CN" altLang="en-US" sz="1600" dirty="0">
                <a:latin typeface="+mj-ea"/>
                <a:ea typeface="+mj-ea"/>
              </a:rPr>
              <a:t>（</a:t>
            </a:r>
            <a:r>
              <a:rPr lang="en-US" altLang="zh-CN" sz="1600" dirty="0">
                <a:latin typeface="+mj-ea"/>
                <a:ea typeface="+mj-ea"/>
              </a:rPr>
              <a:t>1992</a:t>
            </a:r>
            <a:r>
              <a:rPr lang="zh-CN" altLang="en-US" sz="1600" dirty="0">
                <a:latin typeface="+mj-ea"/>
                <a:ea typeface="+mj-ea"/>
              </a:rPr>
              <a:t>年计算机语言生产力奖获得者）和 </a:t>
            </a:r>
            <a:r>
              <a:rPr lang="en-US" altLang="zh-CN" sz="1600" dirty="0">
                <a:latin typeface="+mj-ea"/>
                <a:ea typeface="+mj-ea"/>
              </a:rPr>
              <a:t>《</a:t>
            </a:r>
            <a:r>
              <a:rPr lang="zh-CN" altLang="en-US" sz="1600" dirty="0">
                <a:latin typeface="+mj-ea"/>
                <a:ea typeface="+mj-ea"/>
              </a:rPr>
              <a:t>对象的优势</a:t>
            </a:r>
            <a:r>
              <a:rPr lang="en-US" altLang="zh-CN" sz="1600" dirty="0">
                <a:latin typeface="+mj-ea"/>
                <a:ea typeface="+mj-ea"/>
              </a:rPr>
              <a:t>―</a:t>
            </a:r>
            <a:r>
              <a:rPr lang="zh-CN" altLang="en-US" sz="1600" dirty="0">
                <a:latin typeface="+mj-ea"/>
                <a:ea typeface="+mj-ea"/>
              </a:rPr>
              <a:t>采用对象技术的业务过程再工程</a:t>
            </a:r>
            <a:r>
              <a:rPr lang="en-US" altLang="zh-CN" sz="1600" dirty="0">
                <a:latin typeface="+mj-ea"/>
                <a:ea typeface="+mj-ea"/>
              </a:rPr>
              <a:t>》</a:t>
            </a:r>
            <a:r>
              <a:rPr lang="zh-CN" altLang="en-US" sz="1600" dirty="0">
                <a:latin typeface="+mj-ea"/>
                <a:ea typeface="+mj-ea"/>
              </a:rPr>
              <a:t>。</a:t>
            </a:r>
            <a:br>
              <a:rPr lang="zh-CN" altLang="en-US" sz="1600" dirty="0">
                <a:latin typeface="+mj-ea"/>
                <a:ea typeface="+mj-ea"/>
              </a:rPr>
            </a:br>
            <a:br>
              <a:rPr lang="zh-CN" altLang="en-US" sz="1600" dirty="0">
                <a:latin typeface="+mj-ea"/>
                <a:ea typeface="+mj-ea"/>
              </a:rPr>
            </a:br>
            <a:r>
              <a:rPr lang="en-US" altLang="zh-CN" sz="1600" dirty="0">
                <a:latin typeface="+mj-ea"/>
                <a:ea typeface="+mj-ea"/>
              </a:rPr>
              <a:t>Jacobson</a:t>
            </a:r>
            <a:r>
              <a:rPr lang="zh-CN" altLang="en-US" sz="1600" dirty="0">
                <a:latin typeface="+mj-ea"/>
                <a:ea typeface="+mj-ea"/>
              </a:rPr>
              <a:t>将</a:t>
            </a:r>
            <a:r>
              <a:rPr lang="en-US" altLang="zh-CN" sz="1600" dirty="0">
                <a:latin typeface="+mj-ea"/>
                <a:ea typeface="+mj-ea"/>
              </a:rPr>
              <a:t>use case</a:t>
            </a:r>
            <a:r>
              <a:rPr lang="zh-CN" altLang="en-US" sz="1600" dirty="0">
                <a:latin typeface="+mj-ea"/>
                <a:ea typeface="+mj-ea"/>
              </a:rPr>
              <a:t>模型与其它五种系统模型关联：</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领域对象模型。</a:t>
            </a:r>
            <a:r>
              <a:rPr lang="en-US" altLang="zh-CN" sz="1600" dirty="0">
                <a:latin typeface="+mj-ea"/>
                <a:ea typeface="+mj-ea"/>
              </a:rPr>
              <a:t>use case</a:t>
            </a:r>
            <a:r>
              <a:rPr lang="zh-CN" altLang="en-US" sz="1600" dirty="0">
                <a:latin typeface="+mj-ea"/>
                <a:ea typeface="+mj-ea"/>
              </a:rPr>
              <a:t>模型根据领域来表示。</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分析模型。</a:t>
            </a:r>
            <a:r>
              <a:rPr lang="en-US" altLang="zh-CN" sz="1600" dirty="0">
                <a:latin typeface="+mj-ea"/>
                <a:ea typeface="+mj-ea"/>
              </a:rPr>
              <a:t>use case</a:t>
            </a:r>
            <a:r>
              <a:rPr lang="zh-CN" altLang="en-US" sz="1600" dirty="0">
                <a:latin typeface="+mj-ea"/>
                <a:ea typeface="+mj-ea"/>
              </a:rPr>
              <a:t>模型通过分析来构造。</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设计模型。</a:t>
            </a:r>
            <a:r>
              <a:rPr lang="en-US" altLang="zh-CN" sz="1600" dirty="0">
                <a:latin typeface="+mj-ea"/>
                <a:ea typeface="+mj-ea"/>
              </a:rPr>
              <a:t>use case</a:t>
            </a:r>
            <a:r>
              <a:rPr lang="zh-CN" altLang="en-US" sz="1600" dirty="0">
                <a:latin typeface="+mj-ea"/>
                <a:ea typeface="+mj-ea"/>
              </a:rPr>
              <a:t>模型通过设计来具体化。</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实现模型。该模型依据具体化的设计来实现</a:t>
            </a:r>
            <a:r>
              <a:rPr lang="en-US" altLang="zh-CN" sz="1600" dirty="0">
                <a:latin typeface="+mj-ea"/>
                <a:ea typeface="+mj-ea"/>
              </a:rPr>
              <a:t>use case</a:t>
            </a:r>
            <a:r>
              <a:rPr lang="zh-CN" altLang="en-US" sz="1600" dirty="0">
                <a:latin typeface="+mj-ea"/>
                <a:ea typeface="+mj-ea"/>
              </a:rPr>
              <a:t>模型。</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测试模型。用来测试具体化的</a:t>
            </a:r>
            <a:r>
              <a:rPr lang="en-US" altLang="zh-CN" sz="1600" dirty="0">
                <a:latin typeface="+mj-ea"/>
                <a:ea typeface="+mj-ea"/>
              </a:rPr>
              <a:t>use case</a:t>
            </a:r>
            <a:r>
              <a:rPr lang="zh-CN" altLang="en-US" sz="1600" dirty="0">
                <a:latin typeface="+mj-ea"/>
                <a:ea typeface="+mj-ea"/>
              </a:rPr>
              <a:t>模型。 </a:t>
            </a:r>
            <a:endParaRPr lang="zh-CN" altLang="en-US" sz="1600" dirty="0">
              <a:latin typeface="+mj-ea"/>
              <a:ea typeface="+mj-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0A3DC832-F6E2-4A0F-BB5E-B1BA0A038A74}"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a:t>UML</a:t>
            </a:r>
            <a:r>
              <a:rPr lang="zh-CN" altLang="en-US"/>
              <a:t>的诞生</a:t>
            </a:r>
            <a:endParaRPr lang="zh-CN" altLang="en-US"/>
          </a:p>
        </p:txBody>
      </p:sp>
      <p:pic>
        <p:nvPicPr>
          <p:cNvPr id="44035" name="Picture 3" descr="james%20raumbaugh"/>
          <p:cNvPicPr>
            <a:picLocks noChangeAspect="1" noChangeArrowheads="1"/>
          </p:cNvPicPr>
          <p:nvPr/>
        </p:nvPicPr>
        <p:blipFill>
          <a:blip r:embed="rId1" cstate="print"/>
          <a:srcRect/>
          <a:stretch>
            <a:fillRect/>
          </a:stretch>
        </p:blipFill>
        <p:spPr bwMode="auto">
          <a:xfrm>
            <a:off x="843642" y="1594271"/>
            <a:ext cx="1823357" cy="1896606"/>
          </a:xfrm>
          <a:prstGeom prst="rect">
            <a:avLst/>
          </a:prstGeom>
          <a:noFill/>
          <a:ln w="9525">
            <a:noFill/>
            <a:miter lim="800000"/>
            <a:headEnd/>
            <a:tailEnd/>
          </a:ln>
        </p:spPr>
      </p:pic>
      <p:sp>
        <p:nvSpPr>
          <p:cNvPr id="44036" name="Text Box 4"/>
          <p:cNvSpPr txBox="1">
            <a:spLocks noChangeArrowheads="1"/>
          </p:cNvSpPr>
          <p:nvPr/>
        </p:nvSpPr>
        <p:spPr bwMode="auto">
          <a:xfrm>
            <a:off x="3050331" y="1037805"/>
            <a:ext cx="5731719" cy="3416320"/>
          </a:xfrm>
          <a:prstGeom prst="rect">
            <a:avLst/>
          </a:prstGeom>
          <a:noFill/>
          <a:ln w="9525">
            <a:noFill/>
            <a:miter lim="800000"/>
          </a:ln>
          <a:effectLst/>
        </p:spPr>
        <p:txBody>
          <a:bodyPr wrap="square">
            <a:spAutoFit/>
          </a:bodyPr>
          <a:lstStyle/>
          <a:p>
            <a:pPr algn="l" eaLnBrk="1" hangingPunct="1">
              <a:spcBef>
                <a:spcPct val="50000"/>
              </a:spcBef>
            </a:pPr>
            <a:r>
              <a:rPr lang="zh-CN" altLang="en-US" sz="1600" dirty="0">
                <a:solidFill>
                  <a:srgbClr val="003366"/>
                </a:solidFill>
                <a:latin typeface="+mj-ea"/>
                <a:ea typeface="+mj-ea"/>
              </a:rPr>
              <a:t>创始人 －－ </a:t>
            </a:r>
            <a:r>
              <a:rPr lang="en-US" altLang="zh-CN" sz="1600" b="1" dirty="0">
                <a:latin typeface="+mj-ea"/>
                <a:ea typeface="+mj-ea"/>
              </a:rPr>
              <a:t>James Rumbaugh</a:t>
            </a:r>
            <a:r>
              <a:rPr lang="en-US" altLang="zh-CN" sz="1600" dirty="0">
                <a:latin typeface="+mj-ea"/>
                <a:ea typeface="+mj-ea"/>
              </a:rPr>
              <a:t> </a:t>
            </a:r>
            <a:endParaRPr lang="en-US" altLang="zh-CN" sz="1600" dirty="0">
              <a:latin typeface="+mj-ea"/>
              <a:ea typeface="+mj-ea"/>
            </a:endParaRPr>
          </a:p>
          <a:p>
            <a:pPr algn="l" eaLnBrk="1" hangingPunct="1">
              <a:spcBef>
                <a:spcPct val="50000"/>
              </a:spcBef>
            </a:pPr>
            <a:r>
              <a:rPr lang="en-US" altLang="zh-CN" sz="1600" dirty="0">
                <a:latin typeface="+mj-ea"/>
                <a:ea typeface="+mj-ea"/>
              </a:rPr>
              <a:t>James Rumbaugh </a:t>
            </a:r>
            <a:r>
              <a:rPr lang="zh-CN" altLang="en-US" sz="1600" dirty="0">
                <a:latin typeface="+mj-ea"/>
                <a:ea typeface="+mj-ea"/>
              </a:rPr>
              <a:t>博士是享誉全球的软件开发方法学家。</a:t>
            </a:r>
            <a:r>
              <a:rPr lang="en-US" altLang="zh-CN" sz="1600" dirty="0">
                <a:latin typeface="+mj-ea"/>
                <a:ea typeface="+mj-ea"/>
              </a:rPr>
              <a:t>Jim </a:t>
            </a:r>
            <a:r>
              <a:rPr lang="zh-CN" altLang="en-US" sz="1600" dirty="0">
                <a:latin typeface="+mj-ea"/>
                <a:ea typeface="+mj-ea"/>
              </a:rPr>
              <a:t>一直是引导 </a:t>
            </a:r>
            <a:r>
              <a:rPr lang="en-US" altLang="zh-CN" sz="1600" dirty="0">
                <a:latin typeface="+mj-ea"/>
                <a:ea typeface="+mj-ea"/>
              </a:rPr>
              <a:t>UML </a:t>
            </a:r>
            <a:r>
              <a:rPr lang="zh-CN" altLang="en-US" sz="1600" dirty="0">
                <a:latin typeface="+mj-ea"/>
                <a:ea typeface="+mj-ea"/>
              </a:rPr>
              <a:t>未来开发的领袖，他提出了许多有关 </a:t>
            </a:r>
            <a:r>
              <a:rPr lang="en-US" altLang="zh-CN" sz="1600" dirty="0">
                <a:latin typeface="+mj-ea"/>
                <a:ea typeface="+mj-ea"/>
              </a:rPr>
              <a:t>UML </a:t>
            </a:r>
            <a:r>
              <a:rPr lang="zh-CN" altLang="en-US" sz="1600" dirty="0">
                <a:latin typeface="+mj-ea"/>
                <a:ea typeface="+mj-ea"/>
              </a:rPr>
              <a:t>的概念。他与 </a:t>
            </a:r>
            <a:r>
              <a:rPr lang="en-US" altLang="zh-CN" sz="1600" dirty="0">
                <a:latin typeface="+mj-ea"/>
                <a:ea typeface="+mj-ea"/>
              </a:rPr>
              <a:t>Rational </a:t>
            </a:r>
            <a:r>
              <a:rPr lang="zh-CN" altLang="en-US" sz="1600" dirty="0">
                <a:latin typeface="+mj-ea"/>
                <a:ea typeface="+mj-ea"/>
              </a:rPr>
              <a:t>的其他软件领袖一起工作在各个领域，比如 </a:t>
            </a:r>
            <a:r>
              <a:rPr lang="en-US" altLang="zh-CN" sz="1600" dirty="0">
                <a:latin typeface="+mj-ea"/>
                <a:ea typeface="+mj-ea"/>
              </a:rPr>
              <a:t>Rational </a:t>
            </a:r>
            <a:r>
              <a:rPr lang="zh-CN" altLang="en-US" sz="1600" dirty="0">
                <a:latin typeface="+mj-ea"/>
                <a:ea typeface="+mj-ea"/>
              </a:rPr>
              <a:t>统一过程和实时开发方法学。自从 </a:t>
            </a:r>
            <a:r>
              <a:rPr lang="en-US" altLang="zh-CN" sz="1600" dirty="0">
                <a:latin typeface="+mj-ea"/>
                <a:ea typeface="+mj-ea"/>
              </a:rPr>
              <a:t>2003 </a:t>
            </a:r>
            <a:r>
              <a:rPr lang="zh-CN" altLang="en-US" sz="1600" dirty="0">
                <a:latin typeface="+mj-ea"/>
                <a:ea typeface="+mj-ea"/>
              </a:rPr>
              <a:t>年 </a:t>
            </a:r>
            <a:r>
              <a:rPr lang="en-US" altLang="zh-CN" sz="1600" dirty="0">
                <a:latin typeface="+mj-ea"/>
                <a:ea typeface="+mj-ea"/>
              </a:rPr>
              <a:t>IBM </a:t>
            </a:r>
            <a:r>
              <a:rPr lang="zh-CN" altLang="en-US" sz="1600" dirty="0">
                <a:latin typeface="+mj-ea"/>
                <a:ea typeface="+mj-ea"/>
              </a:rPr>
              <a:t>收购了 </a:t>
            </a:r>
            <a:r>
              <a:rPr lang="en-US" altLang="zh-CN" sz="1600" dirty="0">
                <a:latin typeface="+mj-ea"/>
                <a:ea typeface="+mj-ea"/>
              </a:rPr>
              <a:t>Rational </a:t>
            </a:r>
            <a:r>
              <a:rPr lang="zh-CN" altLang="en-US" sz="1600" dirty="0">
                <a:latin typeface="+mj-ea"/>
                <a:ea typeface="+mj-ea"/>
              </a:rPr>
              <a:t>之后，</a:t>
            </a:r>
            <a:r>
              <a:rPr lang="en-US" altLang="zh-CN" sz="1600" dirty="0">
                <a:latin typeface="+mj-ea"/>
                <a:ea typeface="+mj-ea"/>
              </a:rPr>
              <a:t>Jim </a:t>
            </a:r>
            <a:r>
              <a:rPr lang="zh-CN" altLang="en-US" sz="1600" dirty="0">
                <a:latin typeface="+mj-ea"/>
                <a:ea typeface="+mj-ea"/>
              </a:rPr>
              <a:t>就一直致力于推动 </a:t>
            </a:r>
            <a:r>
              <a:rPr lang="en-US" altLang="zh-CN" sz="1600" dirty="0">
                <a:latin typeface="+mj-ea"/>
                <a:ea typeface="+mj-ea"/>
              </a:rPr>
              <a:t>IBM </a:t>
            </a:r>
            <a:r>
              <a:rPr lang="zh-CN" altLang="en-US" sz="1600" dirty="0">
                <a:latin typeface="+mj-ea"/>
                <a:ea typeface="+mj-ea"/>
              </a:rPr>
              <a:t>建模工具的开发。</a:t>
            </a:r>
            <a:br>
              <a:rPr lang="zh-CN" altLang="en-US" sz="1600" dirty="0">
                <a:latin typeface="+mj-ea"/>
                <a:ea typeface="+mj-ea"/>
              </a:rPr>
            </a:br>
            <a:br>
              <a:rPr lang="zh-CN" altLang="en-US" sz="1600" dirty="0">
                <a:latin typeface="+mj-ea"/>
                <a:ea typeface="+mj-ea"/>
              </a:rPr>
            </a:br>
            <a:r>
              <a:rPr lang="en-US" altLang="zh-CN" sz="1600" dirty="0">
                <a:latin typeface="+mj-ea"/>
                <a:ea typeface="+mj-ea"/>
              </a:rPr>
              <a:t>Rumbaugh</a:t>
            </a:r>
            <a:r>
              <a:rPr lang="zh-CN" altLang="en-US" sz="1600" dirty="0">
                <a:latin typeface="+mj-ea"/>
                <a:ea typeface="+mj-ea"/>
              </a:rPr>
              <a:t>的</a:t>
            </a:r>
            <a:r>
              <a:rPr lang="en-US" altLang="zh-CN" sz="1600" dirty="0">
                <a:latin typeface="+mj-ea"/>
                <a:ea typeface="+mj-ea"/>
              </a:rPr>
              <a:t>OMT</a:t>
            </a:r>
            <a:r>
              <a:rPr lang="zh-CN" altLang="en-US" sz="1600" dirty="0">
                <a:latin typeface="+mj-ea"/>
                <a:ea typeface="+mj-ea"/>
              </a:rPr>
              <a:t>方法将开发过程分为四个阶段：</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分析</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系统设计</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对象设计</a:t>
            </a:r>
            <a:br>
              <a:rPr lang="zh-CN" altLang="en-US" sz="1600" dirty="0">
                <a:latin typeface="+mj-ea"/>
                <a:ea typeface="+mj-ea"/>
              </a:rPr>
            </a:br>
            <a:r>
              <a:rPr lang="zh-CN" altLang="en-US" sz="1600" dirty="0">
                <a:latin typeface="+mj-ea"/>
                <a:ea typeface="+mj-ea"/>
              </a:rPr>
              <a:t>        </a:t>
            </a:r>
            <a:r>
              <a:rPr lang="en-US" altLang="zh-CN" sz="1600" dirty="0">
                <a:latin typeface="+mj-ea"/>
                <a:ea typeface="+mj-ea"/>
              </a:rPr>
              <a:t>. </a:t>
            </a:r>
            <a:r>
              <a:rPr lang="zh-CN" altLang="en-US" sz="1600" dirty="0">
                <a:latin typeface="+mj-ea"/>
                <a:ea typeface="+mj-ea"/>
              </a:rPr>
              <a:t>实现</a:t>
            </a:r>
            <a:endParaRPr lang="zh-CN" altLang="en-US" sz="1600" dirty="0">
              <a:latin typeface="+mj-ea"/>
              <a:ea typeface="+mj-ea"/>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11B36F1C-4581-4A09-A376-0E70D8E97625}"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P4_2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2548" y="108858"/>
            <a:ext cx="6091452" cy="44849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3"/>
          <p:cNvSpPr>
            <a:spLocks noGrp="1" noChangeArrowheads="1"/>
          </p:cNvSpPr>
          <p:nvPr>
            <p:ph type="title"/>
          </p:nvPr>
        </p:nvSpPr>
        <p:spPr>
          <a:noFill/>
        </p:spPr>
        <p:txBody>
          <a:bodyPr/>
          <a:lstStyle/>
          <a:p>
            <a:r>
              <a:rPr lang="zh-CN" altLang="zh-CN" dirty="0"/>
              <a:t>UML</a:t>
            </a:r>
            <a:r>
              <a:rPr lang="zh-CN" altLang="zh-CN" dirty="0" smtClean="0"/>
              <a:t>发展</a:t>
            </a:r>
            <a:endParaRPr lang="zh-CN" altLang="zh-CN"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3233907" y="2426949"/>
            <a:ext cx="3974181" cy="5687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3414105" y="32657"/>
            <a:ext cx="5444145" cy="5660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158863" y="1521380"/>
            <a:ext cx="2810656" cy="2585323"/>
          </a:xfrm>
          <a:prstGeom prst="rect">
            <a:avLst/>
          </a:prstGeom>
        </p:spPr>
        <p:txBody>
          <a:bodyPr wrap="square">
            <a:spAutoFit/>
          </a:bodyPr>
          <a:lstStyle/>
          <a:p>
            <a:r>
              <a:rPr lang="en-US" altLang="zh-CN" b="1" dirty="0">
                <a:solidFill>
                  <a:schemeClr val="accent2"/>
                </a:solidFill>
                <a:latin typeface="+mj-ea"/>
                <a:ea typeface="+mj-ea"/>
              </a:rPr>
              <a:t>2015</a:t>
            </a:r>
            <a:r>
              <a:rPr lang="zh-CN" altLang="en-US" b="1" dirty="0">
                <a:solidFill>
                  <a:schemeClr val="accent2"/>
                </a:solidFill>
                <a:latin typeface="+mj-ea"/>
                <a:ea typeface="+mj-ea"/>
              </a:rPr>
              <a:t>年</a:t>
            </a:r>
            <a:r>
              <a:rPr lang="en-US" altLang="zh-CN" b="1" dirty="0">
                <a:solidFill>
                  <a:schemeClr val="accent2"/>
                </a:solidFill>
                <a:latin typeface="+mj-ea"/>
                <a:ea typeface="+mj-ea"/>
              </a:rPr>
              <a:t>6</a:t>
            </a:r>
            <a:r>
              <a:rPr lang="zh-CN" altLang="en-US" b="1" dirty="0">
                <a:solidFill>
                  <a:schemeClr val="accent2"/>
                </a:solidFill>
                <a:latin typeface="+mj-ea"/>
                <a:ea typeface="+mj-ea"/>
              </a:rPr>
              <a:t>月</a:t>
            </a:r>
            <a:r>
              <a:rPr lang="zh-CN" altLang="en-US" dirty="0">
                <a:latin typeface="+mj-ea"/>
                <a:ea typeface="+mj-ea"/>
              </a:rPr>
              <a:t>，</a:t>
            </a:r>
            <a:r>
              <a:rPr lang="en-US" altLang="zh-CN" dirty="0">
                <a:latin typeface="+mj-ea"/>
                <a:ea typeface="+mj-ea"/>
              </a:rPr>
              <a:t>OMG</a:t>
            </a:r>
            <a:r>
              <a:rPr lang="zh-CN" altLang="en-US" dirty="0">
                <a:latin typeface="+mj-ea"/>
                <a:ea typeface="+mj-ea"/>
              </a:rPr>
              <a:t>（</a:t>
            </a:r>
            <a:r>
              <a:rPr lang="en-US" altLang="zh-CN" dirty="0">
                <a:latin typeface="+mj-ea"/>
                <a:ea typeface="+mj-ea"/>
              </a:rPr>
              <a:t>Object Management Group</a:t>
            </a:r>
            <a:r>
              <a:rPr lang="zh-CN" altLang="en-US" dirty="0">
                <a:latin typeface="+mj-ea"/>
                <a:ea typeface="+mj-ea"/>
              </a:rPr>
              <a:t>，对象管理组织，</a:t>
            </a:r>
            <a:r>
              <a:rPr lang="en-US" altLang="zh-CN" dirty="0">
                <a:latin typeface="+mj-ea"/>
                <a:ea typeface="+mj-ea"/>
              </a:rPr>
              <a:t>www.omg.org</a:t>
            </a:r>
            <a:r>
              <a:rPr lang="zh-CN" altLang="en-US" dirty="0">
                <a:latin typeface="+mj-ea"/>
                <a:ea typeface="+mj-ea"/>
              </a:rPr>
              <a:t>）发布了</a:t>
            </a:r>
            <a:r>
              <a:rPr lang="en-US" altLang="zh-CN" b="1" dirty="0">
                <a:solidFill>
                  <a:schemeClr val="accent2"/>
                </a:solidFill>
                <a:latin typeface="+mj-ea"/>
                <a:ea typeface="+mj-ea"/>
              </a:rPr>
              <a:t>UML </a:t>
            </a:r>
            <a:r>
              <a:rPr lang="en-US" altLang="zh-CN" b="1" dirty="0" smtClean="0">
                <a:solidFill>
                  <a:schemeClr val="accent2"/>
                </a:solidFill>
                <a:latin typeface="+mj-ea"/>
                <a:ea typeface="+mj-ea"/>
              </a:rPr>
              <a:t>2.5</a:t>
            </a:r>
            <a:endParaRPr lang="en-US" altLang="zh-CN" b="1" dirty="0" smtClean="0">
              <a:solidFill>
                <a:schemeClr val="accent2"/>
              </a:solidFill>
              <a:latin typeface="+mj-ea"/>
              <a:ea typeface="+mj-ea"/>
            </a:endParaRPr>
          </a:p>
          <a:p>
            <a:endParaRPr lang="en-US" altLang="zh-CN" b="1" dirty="0" smtClean="0">
              <a:solidFill>
                <a:schemeClr val="accent2"/>
              </a:solidFill>
              <a:latin typeface="+mj-ea"/>
              <a:ea typeface="+mj-ea"/>
            </a:endParaRPr>
          </a:p>
          <a:p>
            <a:r>
              <a:rPr lang="zh-CN" altLang="en-US" dirty="0" smtClean="0">
                <a:latin typeface="+mj-ea"/>
                <a:ea typeface="+mj-ea"/>
              </a:rPr>
              <a:t>详</a:t>
            </a:r>
            <a:r>
              <a:rPr lang="zh-CN" altLang="en-US" dirty="0">
                <a:latin typeface="+mj-ea"/>
                <a:ea typeface="+mj-ea"/>
              </a:rPr>
              <a:t>见</a:t>
            </a:r>
            <a:r>
              <a:rPr lang="en-US" altLang="zh-CN" dirty="0">
                <a:latin typeface="+mj-ea"/>
                <a:ea typeface="+mj-ea"/>
              </a:rPr>
              <a:t>UML</a:t>
            </a:r>
            <a:r>
              <a:rPr lang="zh-CN" altLang="en-US" dirty="0">
                <a:latin typeface="+mj-ea"/>
                <a:ea typeface="+mj-ea"/>
              </a:rPr>
              <a:t>官</a:t>
            </a:r>
            <a:r>
              <a:rPr lang="zh-CN" altLang="en-US" dirty="0" smtClean="0">
                <a:latin typeface="+mj-ea"/>
                <a:ea typeface="+mj-ea"/>
              </a:rPr>
              <a:t>网：</a:t>
            </a:r>
            <a:r>
              <a:rPr lang="en-US" altLang="zh-CN" dirty="0" smtClean="0">
                <a:latin typeface="+mj-ea"/>
                <a:ea typeface="+mj-ea"/>
              </a:rPr>
              <a:t>http</a:t>
            </a:r>
            <a:r>
              <a:rPr lang="en-US" altLang="zh-CN" dirty="0">
                <a:latin typeface="+mj-ea"/>
                <a:ea typeface="+mj-ea"/>
              </a:rPr>
              <a:t>://www.omg.org/spec/UML/</a:t>
            </a:r>
            <a:r>
              <a:rPr lang="zh-CN" altLang="en-US" dirty="0">
                <a:latin typeface="+mj-ea"/>
                <a:ea typeface="+mj-ea"/>
              </a:rPr>
              <a:t>。</a:t>
            </a:r>
            <a:endParaRPr lang="zh-CN" altLang="zh-CN" dirty="0">
              <a:latin typeface="+mj-ea"/>
              <a:ea typeface="+mj-ea"/>
            </a:endParaRPr>
          </a:p>
        </p:txBody>
      </p:sp>
      <p:sp>
        <p:nvSpPr>
          <p:cNvPr id="10" name="日期占位符 9"/>
          <p:cNvSpPr>
            <a:spLocks noGrp="1"/>
          </p:cNvSpPr>
          <p:nvPr>
            <p:ph type="dt" sz="half" idx="10"/>
          </p:nvPr>
        </p:nvSpPr>
        <p:spPr/>
        <p:txBody>
          <a:bodyPr/>
          <a:lstStyle/>
          <a:p>
            <a:fld id="{9D7CFA6A-713D-4DE1-A79C-9F7E36EB643E}"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过程模型测试</a:t>
            </a:r>
            <a:endParaRPr lang="zh-CN" altLang="en-US" dirty="0"/>
          </a:p>
        </p:txBody>
      </p:sp>
      <p:sp>
        <p:nvSpPr>
          <p:cNvPr id="3" name="内容占位符 2"/>
          <p:cNvSpPr>
            <a:spLocks noGrp="1"/>
          </p:cNvSpPr>
          <p:nvPr>
            <p:ph idx="1"/>
          </p:nvPr>
        </p:nvSpPr>
        <p:spPr/>
        <p:txBody>
          <a:bodyPr>
            <a:normAutofit lnSpcReduction="10000"/>
          </a:bodyPr>
          <a:lstStyle/>
          <a:p>
            <a:pPr marL="457200" indent="-457200">
              <a:buFont typeface="+mj-lt"/>
              <a:buAutoNum type="arabicPeriod" startAt="3"/>
            </a:pPr>
            <a:r>
              <a:rPr lang="zh-CN" altLang="en-US" sz="2400" dirty="0"/>
              <a:t>以下叙述中，（ ）不是一个风险</a:t>
            </a:r>
            <a:r>
              <a:rPr lang="zh-CN" altLang="en-US" sz="2400" dirty="0" smtClean="0"/>
              <a:t>。</a:t>
            </a:r>
            <a:endParaRPr lang="en-US" altLang="zh-CN" sz="2400" dirty="0" smtClean="0"/>
          </a:p>
          <a:p>
            <a:pPr marL="0" indent="0">
              <a:buNone/>
            </a:pPr>
            <a:endParaRPr lang="zh-CN" altLang="en-US" sz="2400" dirty="0"/>
          </a:p>
          <a:p>
            <a:pPr marL="457200" indent="-457200">
              <a:spcBef>
                <a:spcPts val="1000"/>
              </a:spcBef>
              <a:buFont typeface="+mj-lt"/>
              <a:buAutoNum type="alphaUcPeriod"/>
            </a:pPr>
            <a:r>
              <a:rPr lang="zh-CN" altLang="en-US" sz="2400" dirty="0" smtClean="0"/>
              <a:t>由</a:t>
            </a:r>
            <a:r>
              <a:rPr lang="zh-CN" altLang="en-US" sz="2400" dirty="0"/>
              <a:t>另一个小组开发的子系统可能推迟交付，导致系统不能按时交付</a:t>
            </a:r>
            <a:r>
              <a:rPr lang="zh-CN" altLang="en-US" sz="2400" dirty="0" smtClean="0"/>
              <a:t>客户</a:t>
            </a:r>
            <a:endParaRPr lang="en-US" altLang="zh-CN" sz="2400" dirty="0" smtClean="0"/>
          </a:p>
          <a:p>
            <a:pPr marL="457200" indent="-457200">
              <a:spcBef>
                <a:spcPts val="1000"/>
              </a:spcBef>
              <a:buFont typeface="+mj-lt"/>
              <a:buAutoNum type="alphaUcPeriod"/>
            </a:pPr>
            <a:r>
              <a:rPr lang="zh-CN" altLang="en-US" sz="2400" dirty="0" smtClean="0"/>
              <a:t>客户</a:t>
            </a:r>
            <a:r>
              <a:rPr lang="zh-CN" altLang="en-US" sz="2400" dirty="0"/>
              <a:t>不清楚想要开发什么样的软件，因此开发小组开发原型帮助其确定</a:t>
            </a:r>
            <a:r>
              <a:rPr lang="zh-CN" altLang="en-US" sz="2400" dirty="0" smtClean="0"/>
              <a:t>需求</a:t>
            </a:r>
            <a:endParaRPr lang="en-US" altLang="zh-CN" sz="2400" dirty="0" smtClean="0"/>
          </a:p>
          <a:p>
            <a:pPr marL="457200" indent="-457200">
              <a:spcBef>
                <a:spcPts val="1000"/>
              </a:spcBef>
              <a:buFont typeface="+mj-lt"/>
              <a:buAutoNum type="alphaUcPeriod"/>
            </a:pPr>
            <a:r>
              <a:rPr lang="zh-CN" altLang="en-US" sz="2400" dirty="0" smtClean="0"/>
              <a:t>开发</a:t>
            </a:r>
            <a:r>
              <a:rPr lang="zh-CN" altLang="en-US" sz="2400" dirty="0"/>
              <a:t>团队可能没有正确理解客户的</a:t>
            </a:r>
            <a:r>
              <a:rPr lang="zh-CN" altLang="en-US" sz="2400" dirty="0" smtClean="0"/>
              <a:t>需求</a:t>
            </a:r>
            <a:endParaRPr lang="en-US" altLang="zh-CN" sz="2400" dirty="0" smtClean="0"/>
          </a:p>
          <a:p>
            <a:pPr marL="457200" indent="-457200">
              <a:spcBef>
                <a:spcPts val="1000"/>
              </a:spcBef>
              <a:buFont typeface="+mj-lt"/>
              <a:buAutoNum type="alphaUcPeriod"/>
            </a:pPr>
            <a:r>
              <a:rPr lang="zh-CN" altLang="en-US" sz="2400" dirty="0" smtClean="0"/>
              <a:t>开发</a:t>
            </a:r>
            <a:r>
              <a:rPr lang="zh-CN" altLang="en-US" sz="2400" dirty="0"/>
              <a:t>团队核心成员可能在系统开发过程中</a:t>
            </a:r>
            <a:r>
              <a:rPr lang="zh-CN" altLang="en-US" sz="2400" dirty="0" smtClean="0"/>
              <a:t>离职</a:t>
            </a:r>
            <a:endParaRPr lang="zh-CN" altLang="en-US" sz="2400" dirty="0"/>
          </a:p>
        </p:txBody>
      </p:sp>
      <p:sp>
        <p:nvSpPr>
          <p:cNvPr id="4" name="日期占位符 3"/>
          <p:cNvSpPr>
            <a:spLocks noGrp="1"/>
          </p:cNvSpPr>
          <p:nvPr>
            <p:ph type="dt" sz="half" idx="10"/>
          </p:nvPr>
        </p:nvSpPr>
        <p:spPr/>
        <p:txBody>
          <a:bodyPr/>
          <a:lstStyle/>
          <a:p>
            <a:fld id="{7ACFD9EA-FDC9-4AA5-BBEA-2E5EB024F3C3}"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UML 1.x</a:t>
            </a:r>
            <a:r>
              <a:rPr lang="zh-CN" altLang="en-US" dirty="0" smtClean="0"/>
              <a:t>模型图</a:t>
            </a:r>
            <a:endParaRPr lang="zh-CN" altLang="en-US" dirty="0"/>
          </a:p>
        </p:txBody>
      </p:sp>
      <p:sp>
        <p:nvSpPr>
          <p:cNvPr id="9" name="内容占位符 8"/>
          <p:cNvSpPr>
            <a:spLocks noGrp="1"/>
          </p:cNvSpPr>
          <p:nvPr>
            <p:ph idx="1"/>
          </p:nvPr>
        </p:nvSpPr>
        <p:spPr>
          <a:xfrm>
            <a:off x="1094321" y="925167"/>
            <a:ext cx="7506609" cy="3806854"/>
          </a:xfrm>
        </p:spPr>
        <p:txBody>
          <a:bodyPr>
            <a:normAutofit/>
          </a:bodyPr>
          <a:lstStyle/>
          <a:p>
            <a:pPr marL="93980" indent="-457200">
              <a:lnSpc>
                <a:spcPct val="100000"/>
              </a:lnSpc>
              <a:spcBef>
                <a:spcPts val="800"/>
              </a:spcBef>
              <a:buFont typeface="+mj-lt"/>
              <a:buAutoNum type="arabicPeriod"/>
            </a:pPr>
            <a:r>
              <a:rPr lang="zh-CN" altLang="en-US" sz="2000" dirty="0">
                <a:solidFill>
                  <a:schemeClr val="accent2">
                    <a:lumMod val="75000"/>
                  </a:schemeClr>
                </a:solidFill>
              </a:rPr>
              <a:t>类图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Class Diagram</a:t>
            </a:r>
            <a:r>
              <a:rPr lang="zh-CN" altLang="zh-CN" sz="2000" dirty="0" smtClean="0">
                <a:solidFill>
                  <a:schemeClr val="accent2">
                    <a:lumMod val="75000"/>
                  </a:schemeClr>
                </a:solidFill>
              </a:rPr>
              <a:t>)</a:t>
            </a:r>
            <a:endParaRPr lang="zh-CN" altLang="zh-CN" sz="2000" dirty="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a:solidFill>
                  <a:schemeClr val="accent2">
                    <a:lumMod val="75000"/>
                  </a:schemeClr>
                </a:solidFill>
              </a:rPr>
              <a:t>对象图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Object Diagram</a:t>
            </a:r>
            <a:r>
              <a:rPr lang="zh-CN" altLang="zh-CN" sz="2000" dirty="0" smtClean="0">
                <a:solidFill>
                  <a:schemeClr val="accent2">
                    <a:lumMod val="75000"/>
                  </a:schemeClr>
                </a:solidFill>
              </a:rPr>
              <a:t>)</a:t>
            </a:r>
            <a:endParaRPr lang="zh-CN" altLang="zh-CN" sz="2000" dirty="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a:solidFill>
                  <a:schemeClr val="accent2">
                    <a:lumMod val="75000"/>
                  </a:schemeClr>
                </a:solidFill>
              </a:rPr>
              <a:t>构件图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Component Diagram</a:t>
            </a:r>
            <a:r>
              <a:rPr lang="zh-CN" altLang="zh-CN" sz="2000" dirty="0" smtClean="0">
                <a:solidFill>
                  <a:schemeClr val="accent2">
                    <a:lumMod val="75000"/>
                  </a:schemeClr>
                </a:solidFill>
              </a:rPr>
              <a:t>)</a:t>
            </a:r>
            <a:endParaRPr lang="zh-CN" altLang="zh-CN" sz="2000" dirty="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a:solidFill>
                  <a:schemeClr val="accent2">
                    <a:lumMod val="75000"/>
                  </a:schemeClr>
                </a:solidFill>
              </a:rPr>
              <a:t>配置图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Deployment Diagram</a:t>
            </a:r>
            <a:r>
              <a:rPr lang="zh-CN" altLang="zh-CN" sz="2000" dirty="0" smtClean="0">
                <a:solidFill>
                  <a:schemeClr val="accent2">
                    <a:lumMod val="75000"/>
                  </a:schemeClr>
                </a:solidFill>
              </a:rPr>
              <a:t>)</a:t>
            </a:r>
            <a:endParaRPr lang="en-US" altLang="zh-CN" sz="2000" dirty="0" smtClean="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smtClean="0">
                <a:solidFill>
                  <a:schemeClr val="accent2">
                    <a:lumMod val="75000"/>
                  </a:schemeClr>
                </a:solidFill>
              </a:rPr>
              <a:t>用</a:t>
            </a:r>
            <a:r>
              <a:rPr lang="zh-CN" altLang="en-US" sz="2000" dirty="0">
                <a:solidFill>
                  <a:schemeClr val="accent2">
                    <a:lumMod val="75000"/>
                  </a:schemeClr>
                </a:solidFill>
              </a:rPr>
              <a:t>例图</a:t>
            </a:r>
            <a:r>
              <a:rPr lang="zh-CN" altLang="zh-CN" sz="2000" dirty="0">
                <a:solidFill>
                  <a:schemeClr val="accent2">
                    <a:lumMod val="75000"/>
                  </a:schemeClr>
                </a:solidFill>
              </a:rPr>
              <a:t>(</a:t>
            </a:r>
            <a:r>
              <a:rPr lang="en-US" altLang="zh-CN" sz="2000" dirty="0">
                <a:solidFill>
                  <a:schemeClr val="accent2">
                    <a:lumMod val="75000"/>
                  </a:schemeClr>
                </a:solidFill>
                <a:cs typeface="Times New Roman" panose="02020603050405020304" pitchFamily="18" charset="0"/>
              </a:rPr>
              <a:t>Use </a:t>
            </a:r>
            <a:r>
              <a:rPr lang="en-US" altLang="zh-CN" sz="2000" dirty="0" smtClean="0">
                <a:solidFill>
                  <a:schemeClr val="accent2">
                    <a:lumMod val="75000"/>
                  </a:schemeClr>
                </a:solidFill>
                <a:cs typeface="Times New Roman" panose="02020603050405020304" pitchFamily="18" charset="0"/>
              </a:rPr>
              <a:t>Case Diagram</a:t>
            </a:r>
            <a:r>
              <a:rPr lang="zh-CN" altLang="en-US" sz="2000" dirty="0" smtClean="0">
                <a:solidFill>
                  <a:schemeClr val="accent2">
                    <a:lumMod val="75000"/>
                  </a:schemeClr>
                </a:solidFill>
                <a:cs typeface="Times New Roman" panose="02020603050405020304" pitchFamily="18" charset="0"/>
              </a:rPr>
              <a:t>）</a:t>
            </a:r>
            <a:endParaRPr lang="en-US" altLang="zh-CN" sz="2000" dirty="0" smtClean="0">
              <a:solidFill>
                <a:schemeClr val="accent2">
                  <a:lumMod val="75000"/>
                </a:schemeClr>
              </a:solidFill>
              <a:cs typeface="Times New Roman" panose="02020603050405020304" pitchFamily="18" charset="0"/>
            </a:endParaRPr>
          </a:p>
          <a:p>
            <a:pPr marL="93980" indent="-457200">
              <a:lnSpc>
                <a:spcPct val="100000"/>
              </a:lnSpc>
              <a:spcBef>
                <a:spcPts val="800"/>
              </a:spcBef>
              <a:buFont typeface="+mj-lt"/>
              <a:buAutoNum type="arabicPeriod"/>
            </a:pPr>
            <a:r>
              <a:rPr lang="zh-CN" altLang="en-US" sz="2000" dirty="0" smtClean="0">
                <a:solidFill>
                  <a:schemeClr val="accent2">
                    <a:lumMod val="75000"/>
                  </a:schemeClr>
                </a:solidFill>
              </a:rPr>
              <a:t>活动图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Activity Diagram</a:t>
            </a:r>
            <a:r>
              <a:rPr lang="zh-CN" altLang="zh-CN" sz="2000" dirty="0" smtClean="0">
                <a:solidFill>
                  <a:schemeClr val="accent2">
                    <a:lumMod val="75000"/>
                  </a:schemeClr>
                </a:solidFill>
              </a:rPr>
              <a:t>)</a:t>
            </a:r>
            <a:endParaRPr lang="zh-CN" altLang="zh-CN" sz="2000" dirty="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a:solidFill>
                  <a:schemeClr val="accent2">
                    <a:lumMod val="75000"/>
                  </a:schemeClr>
                </a:solidFill>
              </a:rPr>
              <a:t>状态图</a:t>
            </a:r>
            <a:r>
              <a:rPr lang="zh-CN" altLang="zh-CN" sz="2000" dirty="0">
                <a:solidFill>
                  <a:schemeClr val="accent2">
                    <a:lumMod val="75000"/>
                  </a:schemeClr>
                </a:solidFill>
              </a:rPr>
              <a:t>(</a:t>
            </a:r>
            <a:r>
              <a:rPr lang="en-US" altLang="zh-CN" sz="2000" dirty="0" err="1" smtClean="0">
                <a:solidFill>
                  <a:schemeClr val="accent2">
                    <a:lumMod val="75000"/>
                  </a:schemeClr>
                </a:solidFill>
                <a:cs typeface="Times New Roman" panose="02020603050405020304" pitchFamily="18" charset="0"/>
              </a:rPr>
              <a:t>Statechart</a:t>
            </a:r>
            <a:r>
              <a:rPr lang="en-US" altLang="zh-CN" sz="2000" dirty="0" smtClean="0">
                <a:solidFill>
                  <a:schemeClr val="accent2">
                    <a:lumMod val="75000"/>
                  </a:schemeClr>
                </a:solidFill>
                <a:cs typeface="Times New Roman" panose="02020603050405020304" pitchFamily="18" charset="0"/>
              </a:rPr>
              <a:t> Diagram</a:t>
            </a:r>
            <a:r>
              <a:rPr lang="zh-CN" altLang="zh-CN" sz="2000" dirty="0" smtClean="0">
                <a:solidFill>
                  <a:schemeClr val="accent2">
                    <a:lumMod val="75000"/>
                  </a:schemeClr>
                </a:solidFill>
              </a:rPr>
              <a:t>)</a:t>
            </a:r>
            <a:endParaRPr lang="zh-CN" altLang="zh-CN" sz="2000" dirty="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a:solidFill>
                  <a:schemeClr val="accent2">
                    <a:lumMod val="75000"/>
                  </a:schemeClr>
                </a:solidFill>
              </a:rPr>
              <a:t>顺序图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Sequence Diagram</a:t>
            </a:r>
            <a:r>
              <a:rPr lang="zh-CN" altLang="zh-CN" sz="2000" dirty="0" smtClean="0">
                <a:solidFill>
                  <a:schemeClr val="accent2">
                    <a:lumMod val="75000"/>
                  </a:schemeClr>
                </a:solidFill>
              </a:rPr>
              <a:t>)</a:t>
            </a:r>
            <a:endParaRPr lang="en-US" altLang="zh-CN" sz="2000" dirty="0" smtClean="0">
              <a:solidFill>
                <a:schemeClr val="accent2">
                  <a:lumMod val="75000"/>
                </a:schemeClr>
              </a:solidFill>
            </a:endParaRPr>
          </a:p>
          <a:p>
            <a:pPr marL="93980" indent="-457200">
              <a:lnSpc>
                <a:spcPct val="100000"/>
              </a:lnSpc>
              <a:spcBef>
                <a:spcPts val="800"/>
              </a:spcBef>
              <a:buFont typeface="+mj-lt"/>
              <a:buAutoNum type="arabicPeriod"/>
            </a:pPr>
            <a:r>
              <a:rPr lang="zh-CN" altLang="en-US" sz="2000" dirty="0">
                <a:solidFill>
                  <a:schemeClr val="accent2">
                    <a:lumMod val="75000"/>
                  </a:schemeClr>
                </a:solidFill>
              </a:rPr>
              <a:t>协作图</a:t>
            </a:r>
            <a:r>
              <a:rPr lang="zh-CN" altLang="zh-CN" sz="2000" dirty="0">
                <a:solidFill>
                  <a:schemeClr val="accent2">
                    <a:lumMod val="75000"/>
                  </a:schemeClr>
                </a:solidFill>
              </a:rPr>
              <a:t>(</a:t>
            </a:r>
            <a:r>
              <a:rPr lang="en-US" altLang="zh-CN" sz="2000" dirty="0" smtClean="0">
                <a:solidFill>
                  <a:schemeClr val="accent2">
                    <a:lumMod val="75000"/>
                  </a:schemeClr>
                </a:solidFill>
                <a:cs typeface="Times New Roman" panose="02020603050405020304" pitchFamily="18" charset="0"/>
              </a:rPr>
              <a:t>Collaboration Diagram</a:t>
            </a:r>
            <a:r>
              <a:rPr lang="zh-CN" altLang="en-US" sz="2000" dirty="0" smtClean="0">
                <a:solidFill>
                  <a:schemeClr val="accent2">
                    <a:lumMod val="75000"/>
                  </a:schemeClr>
                </a:solidFill>
                <a:cs typeface="Times New Roman" panose="02020603050405020304" pitchFamily="18" charset="0"/>
              </a:rPr>
              <a:t>）</a:t>
            </a:r>
            <a:endParaRPr lang="zh-CN" altLang="zh-CN" sz="2000" b="1" dirty="0">
              <a:solidFill>
                <a:schemeClr val="accent2">
                  <a:lumMod val="75000"/>
                </a:schemeClr>
              </a:solidFill>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12" name="日期占位符 11"/>
          <p:cNvSpPr>
            <a:spLocks noGrp="1"/>
          </p:cNvSpPr>
          <p:nvPr>
            <p:ph type="dt" sz="half" idx="10"/>
          </p:nvPr>
        </p:nvSpPr>
        <p:spPr/>
        <p:txBody>
          <a:bodyPr/>
          <a:lstStyle/>
          <a:p>
            <a:fld id="{768C6A11-5D8B-4341-A5CF-F87576BBA635}" type="datetime1">
              <a:rPr lang="zh-CN" altLang="en-US" smtClean="0"/>
            </a:fld>
            <a:endParaRPr lang="zh-CN" altLang="en-US" dirty="0"/>
          </a:p>
        </p:txBody>
      </p:sp>
      <p:sp>
        <p:nvSpPr>
          <p:cNvPr id="13" name="页脚占位符 12"/>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UML 2.x</a:t>
            </a:r>
            <a:r>
              <a:rPr lang="zh-CN" altLang="en-US" dirty="0" smtClean="0"/>
              <a:t>增改的图</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内容占位符 3"/>
          <p:cNvSpPr>
            <a:spLocks noGrp="1"/>
          </p:cNvSpPr>
          <p:nvPr>
            <p:ph idx="1"/>
          </p:nvPr>
        </p:nvSpPr>
        <p:spPr>
          <a:xfrm>
            <a:off x="768097" y="925167"/>
            <a:ext cx="8090153" cy="3806854"/>
          </a:xfrm>
        </p:spPr>
        <p:txBody>
          <a:bodyPr>
            <a:normAutofit fontScale="92500" lnSpcReduction="20000"/>
          </a:bodyPr>
          <a:lstStyle/>
          <a:p>
            <a:pPr marL="457200" indent="-457200" algn="l">
              <a:lnSpc>
                <a:spcPct val="120000"/>
              </a:lnSpc>
              <a:spcBef>
                <a:spcPts val="600"/>
              </a:spcBef>
            </a:pPr>
            <a:r>
              <a:rPr lang="zh-CN" altLang="en-US" sz="2400" dirty="0" smtClean="0"/>
              <a:t>增加了</a:t>
            </a:r>
            <a:r>
              <a:rPr lang="en-US" altLang="zh-CN" sz="2400" dirty="0" smtClean="0"/>
              <a:t>4</a:t>
            </a:r>
            <a:r>
              <a:rPr lang="zh-CN" altLang="en-US" sz="2400" dirty="0" smtClean="0"/>
              <a:t>种图：</a:t>
            </a:r>
            <a:endParaRPr lang="en-US" altLang="zh-CN" sz="2400" dirty="0" smtClean="0"/>
          </a:p>
          <a:p>
            <a:pPr marL="1165860" lvl="1" indent="-514350" algn="l">
              <a:lnSpc>
                <a:spcPct val="120000"/>
              </a:lnSpc>
              <a:spcBef>
                <a:spcPts val="600"/>
              </a:spcBef>
              <a:buClr>
                <a:schemeClr val="accent1"/>
              </a:buClr>
              <a:buFont typeface="+mj-lt"/>
              <a:buAutoNum type="arabicPeriod"/>
            </a:pPr>
            <a:r>
              <a:rPr lang="zh-CN" altLang="en-US" sz="2000" dirty="0" smtClean="0"/>
              <a:t>包图</a:t>
            </a:r>
            <a:r>
              <a:rPr lang="zh-CN" altLang="en-US" sz="2000" dirty="0"/>
              <a:t>（</a:t>
            </a:r>
            <a:r>
              <a:rPr lang="en-US" altLang="zh-CN" sz="2000" dirty="0" smtClean="0"/>
              <a:t>Package Diagram</a:t>
            </a:r>
            <a:r>
              <a:rPr lang="zh-CN" altLang="en-US" sz="2000" dirty="0" smtClean="0"/>
              <a:t>）</a:t>
            </a:r>
            <a:endParaRPr lang="en-US" altLang="zh-CN" sz="2000" dirty="0"/>
          </a:p>
          <a:p>
            <a:pPr marL="1165860" lvl="1" indent="-514350" algn="l">
              <a:lnSpc>
                <a:spcPct val="120000"/>
              </a:lnSpc>
              <a:spcBef>
                <a:spcPts val="600"/>
              </a:spcBef>
              <a:buClr>
                <a:schemeClr val="accent1"/>
              </a:buClr>
              <a:buFont typeface="+mj-lt"/>
              <a:buAutoNum type="arabicPeriod"/>
            </a:pPr>
            <a:r>
              <a:rPr lang="zh-CN" altLang="en-US" sz="2000" dirty="0" smtClean="0"/>
              <a:t>复合</a:t>
            </a:r>
            <a:r>
              <a:rPr lang="zh-CN" altLang="en-US" sz="2000" dirty="0"/>
              <a:t>结构图（</a:t>
            </a:r>
            <a:r>
              <a:rPr lang="en-US" altLang="zh-CN" sz="2000" dirty="0"/>
              <a:t>Composite </a:t>
            </a:r>
            <a:r>
              <a:rPr lang="en-US" altLang="zh-CN" sz="2000" dirty="0" smtClean="0"/>
              <a:t>Structure Diagram</a:t>
            </a:r>
            <a:r>
              <a:rPr lang="zh-CN" altLang="en-US" sz="2000" dirty="0" smtClean="0"/>
              <a:t>）</a:t>
            </a:r>
            <a:endParaRPr lang="en-US" altLang="zh-CN" sz="2000" dirty="0"/>
          </a:p>
          <a:p>
            <a:pPr marL="1165860" lvl="1" indent="-514350" algn="l">
              <a:lnSpc>
                <a:spcPct val="120000"/>
              </a:lnSpc>
              <a:spcBef>
                <a:spcPts val="600"/>
              </a:spcBef>
              <a:buClr>
                <a:schemeClr val="accent1"/>
              </a:buClr>
              <a:buFont typeface="+mj-lt"/>
              <a:buAutoNum type="arabicPeriod"/>
            </a:pPr>
            <a:r>
              <a:rPr lang="zh-CN" altLang="en-US" sz="2000" dirty="0" smtClean="0"/>
              <a:t>定时</a:t>
            </a:r>
            <a:r>
              <a:rPr lang="zh-CN" altLang="en-US" sz="2000" dirty="0"/>
              <a:t>图（</a:t>
            </a:r>
            <a:r>
              <a:rPr lang="en-US" altLang="zh-CN" sz="2000" dirty="0" smtClean="0"/>
              <a:t>Timing Diagram</a:t>
            </a:r>
            <a:r>
              <a:rPr lang="zh-CN" altLang="en-US" sz="2000" dirty="0" smtClean="0"/>
              <a:t>）</a:t>
            </a:r>
            <a:endParaRPr lang="en-US" altLang="zh-CN" sz="2000" dirty="0" smtClean="0"/>
          </a:p>
          <a:p>
            <a:pPr marL="1165860" lvl="1" indent="-514350" algn="l">
              <a:lnSpc>
                <a:spcPct val="120000"/>
              </a:lnSpc>
              <a:spcBef>
                <a:spcPts val="600"/>
              </a:spcBef>
              <a:buClr>
                <a:schemeClr val="accent1"/>
              </a:buClr>
              <a:buFont typeface="+mj-lt"/>
              <a:buAutoNum type="arabicPeriod"/>
            </a:pPr>
            <a:r>
              <a:rPr lang="zh-CN" altLang="en-US" sz="2000" dirty="0" smtClean="0"/>
              <a:t>交互</a:t>
            </a:r>
            <a:r>
              <a:rPr lang="zh-CN" altLang="en-US" sz="2000" dirty="0"/>
              <a:t>概观图（</a:t>
            </a:r>
            <a:r>
              <a:rPr lang="en-US" altLang="zh-CN" sz="2000" dirty="0"/>
              <a:t>Interaction </a:t>
            </a:r>
            <a:r>
              <a:rPr lang="en-US" altLang="zh-CN" sz="2000" dirty="0" smtClean="0"/>
              <a:t>Overview Diagram</a:t>
            </a:r>
            <a:r>
              <a:rPr lang="zh-CN" altLang="en-US" sz="2000" dirty="0" smtClean="0"/>
              <a:t>）</a:t>
            </a:r>
            <a:endParaRPr lang="en-US" altLang="zh-CN" sz="2000" dirty="0" smtClean="0"/>
          </a:p>
          <a:p>
            <a:pPr marL="457200" indent="-457200" algn="l">
              <a:lnSpc>
                <a:spcPct val="120000"/>
              </a:lnSpc>
              <a:spcBef>
                <a:spcPts val="600"/>
              </a:spcBef>
            </a:pPr>
            <a:r>
              <a:rPr lang="zh-CN" altLang="en-US" sz="2400" dirty="0" smtClean="0"/>
              <a:t>对两种图重新命名：</a:t>
            </a:r>
            <a:endParaRPr lang="en-US" altLang="zh-CN" sz="2400" dirty="0" smtClean="0"/>
          </a:p>
          <a:p>
            <a:pPr marL="1108710" lvl="1" indent="-457200" algn="l">
              <a:lnSpc>
                <a:spcPct val="120000"/>
              </a:lnSpc>
              <a:spcBef>
                <a:spcPts val="600"/>
              </a:spcBef>
              <a:buFont typeface="+mj-lt"/>
              <a:buAutoNum type="arabicPeriod"/>
            </a:pPr>
            <a:r>
              <a:rPr lang="zh-CN" altLang="en-US" sz="2000" dirty="0" smtClean="0"/>
              <a:t>原来的协作图（</a:t>
            </a:r>
            <a:r>
              <a:rPr lang="en-US" altLang="zh-CN" sz="2000" dirty="0" smtClean="0"/>
              <a:t>Collaboration Diagram</a:t>
            </a:r>
            <a:r>
              <a:rPr lang="zh-CN" altLang="en-US" sz="2000" dirty="0" smtClean="0"/>
              <a:t>）改名为通讯</a:t>
            </a:r>
            <a:r>
              <a:rPr lang="zh-CN" altLang="en-US" sz="2000" dirty="0"/>
              <a:t>图</a:t>
            </a:r>
            <a:r>
              <a:rPr lang="en-US" altLang="zh-CN" sz="2000" dirty="0"/>
              <a:t> </a:t>
            </a:r>
            <a:r>
              <a:rPr lang="zh-CN" altLang="en-US" sz="2000" dirty="0"/>
              <a:t>（</a:t>
            </a:r>
            <a:r>
              <a:rPr lang="en-US" altLang="zh-CN" sz="2000" dirty="0" smtClean="0"/>
              <a:t>Communication Diagram</a:t>
            </a:r>
            <a:r>
              <a:rPr lang="zh-CN" altLang="en-US" sz="2000" dirty="0" smtClean="0"/>
              <a:t>）</a:t>
            </a:r>
            <a:endParaRPr lang="en-US" altLang="zh-CN" sz="2000" dirty="0" smtClean="0"/>
          </a:p>
          <a:p>
            <a:pPr marL="1108710" lvl="1" indent="-457200" algn="l">
              <a:lnSpc>
                <a:spcPct val="120000"/>
              </a:lnSpc>
              <a:spcBef>
                <a:spcPts val="600"/>
              </a:spcBef>
              <a:buFont typeface="+mj-lt"/>
              <a:buAutoNum type="arabicPeriod"/>
            </a:pPr>
            <a:r>
              <a:rPr lang="zh-CN" altLang="en-US" sz="2000" dirty="0" smtClean="0"/>
              <a:t>原来的状态图（</a:t>
            </a:r>
            <a:r>
              <a:rPr lang="en-US" altLang="zh-CN" sz="2000" dirty="0" err="1" smtClean="0"/>
              <a:t>Statechart</a:t>
            </a:r>
            <a:r>
              <a:rPr lang="en-US" altLang="zh-CN" sz="2000" dirty="0" smtClean="0"/>
              <a:t> Diagram</a:t>
            </a:r>
            <a:r>
              <a:rPr lang="zh-CN" altLang="en-US" sz="2000" dirty="0" smtClean="0"/>
              <a:t>）改名为状态机图（</a:t>
            </a:r>
            <a:r>
              <a:rPr lang="en-US" altLang="zh-CN" sz="2000" dirty="0" smtClean="0"/>
              <a:t>State Machine Diagram</a:t>
            </a:r>
            <a:r>
              <a:rPr lang="zh-CN" altLang="en-US" sz="2000" dirty="0" smtClean="0"/>
              <a:t>）</a:t>
            </a:r>
            <a:endParaRPr lang="en-US" altLang="zh-CN" sz="2000" dirty="0"/>
          </a:p>
          <a:p>
            <a:pPr marL="514350" indent="-514350" algn="l">
              <a:lnSpc>
                <a:spcPct val="120000"/>
              </a:lnSpc>
              <a:spcBef>
                <a:spcPts val="600"/>
              </a:spcBef>
              <a:buClr>
                <a:schemeClr val="accent1"/>
              </a:buClr>
              <a:buFont typeface="+mj-lt"/>
              <a:buAutoNum type="arabicPeriod"/>
            </a:pPr>
            <a:endParaRPr lang="zh-CN" altLang="en-US" sz="2400" dirty="0"/>
          </a:p>
        </p:txBody>
      </p:sp>
      <p:sp>
        <p:nvSpPr>
          <p:cNvPr id="5" name="日期占位符 4"/>
          <p:cNvSpPr>
            <a:spLocks noGrp="1"/>
          </p:cNvSpPr>
          <p:nvPr>
            <p:ph type="dt" sz="half" idx="10"/>
          </p:nvPr>
        </p:nvSpPr>
        <p:spPr/>
        <p:txBody>
          <a:bodyPr/>
          <a:lstStyle/>
          <a:p>
            <a:fld id="{FFD50B76-CA68-46BC-868B-EF09DBFD8664}"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FF8DFD-6FF7-4A7F-A449-C3E7FBA531DF}"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8" name="内容占位符 7"/>
          <p:cNvSpPr>
            <a:spLocks noGrp="1"/>
          </p:cNvSpPr>
          <p:nvPr>
            <p:ph idx="4294967295"/>
          </p:nvPr>
        </p:nvSpPr>
        <p:spPr>
          <a:xfrm>
            <a:off x="1066346" y="230950"/>
            <a:ext cx="7832725" cy="3806825"/>
          </a:xfrm>
        </p:spPr>
        <p:txBody>
          <a:bodyPr>
            <a:normAutofit/>
          </a:bodyPr>
          <a:lstStyle/>
          <a:p>
            <a:r>
              <a:rPr lang="en-US" altLang="zh-CN" sz="2400" dirty="0"/>
              <a:t>UML 2.0</a:t>
            </a:r>
            <a:r>
              <a:rPr lang="zh-CN" altLang="zh-CN" sz="2400" dirty="0"/>
              <a:t>支持</a:t>
            </a:r>
            <a:r>
              <a:rPr lang="en-US" altLang="zh-CN" sz="2400" dirty="0" smtClean="0"/>
              <a:t>14</a:t>
            </a:r>
            <a:r>
              <a:rPr lang="zh-CN" altLang="zh-CN" sz="2400" dirty="0" smtClean="0"/>
              <a:t>种</a:t>
            </a:r>
            <a:r>
              <a:rPr lang="zh-CN" altLang="zh-CN" sz="2400" dirty="0"/>
              <a:t>图，</a:t>
            </a:r>
            <a:r>
              <a:rPr lang="zh-CN" altLang="zh-CN" sz="2400" dirty="0" smtClean="0"/>
              <a:t>有</a:t>
            </a:r>
            <a:r>
              <a:rPr lang="en-US" altLang="zh-CN" sz="2400" dirty="0" smtClean="0"/>
              <a:t>7</a:t>
            </a:r>
            <a:r>
              <a:rPr lang="zh-CN" altLang="zh-CN" sz="2400" dirty="0" smtClean="0"/>
              <a:t>种</a:t>
            </a:r>
            <a:r>
              <a:rPr lang="zh-CN" altLang="zh-CN" sz="2400" dirty="0"/>
              <a:t>结构图和</a:t>
            </a:r>
            <a:r>
              <a:rPr lang="en-US" altLang="zh-CN" sz="2400" dirty="0"/>
              <a:t>7</a:t>
            </a:r>
            <a:r>
              <a:rPr lang="zh-CN" altLang="zh-CN" sz="2400" dirty="0"/>
              <a:t>种行为图</a:t>
            </a:r>
            <a:r>
              <a:rPr lang="zh-CN" altLang="zh-CN" sz="2400" dirty="0" smtClean="0"/>
              <a:t>。</a:t>
            </a:r>
            <a:endParaRPr lang="zh-CN" altLang="zh-CN" sz="2400" dirty="0"/>
          </a:p>
        </p:txBody>
      </p:sp>
      <p:graphicFrame>
        <p:nvGraphicFramePr>
          <p:cNvPr id="9" name="图示 8"/>
          <p:cNvGraphicFramePr/>
          <p:nvPr/>
        </p:nvGraphicFramePr>
        <p:xfrm>
          <a:off x="141514" y="911069"/>
          <a:ext cx="7609114" cy="14831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0" name="图示 9"/>
          <p:cNvGraphicFramePr/>
          <p:nvPr/>
        </p:nvGraphicFramePr>
        <p:xfrm>
          <a:off x="1728338" y="2495144"/>
          <a:ext cx="7415662" cy="22569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dirty="0" smtClean="0"/>
              <a:t>UML</a:t>
            </a:r>
            <a:r>
              <a:rPr lang="zh-CN" altLang="en-US" dirty="0"/>
              <a:t>的组成</a:t>
            </a:r>
            <a:endParaRPr lang="zh-CN" altLang="en-US" dirty="0"/>
          </a:p>
        </p:txBody>
      </p:sp>
      <p:grpSp>
        <p:nvGrpSpPr>
          <p:cNvPr id="2" name="Group 4"/>
          <p:cNvGrpSpPr/>
          <p:nvPr/>
        </p:nvGrpSpPr>
        <p:grpSpPr bwMode="auto">
          <a:xfrm>
            <a:off x="54430" y="1647546"/>
            <a:ext cx="3804569" cy="2538793"/>
            <a:chOff x="1169" y="1344"/>
            <a:chExt cx="3210" cy="2112"/>
          </a:xfrm>
        </p:grpSpPr>
        <p:sp>
          <p:nvSpPr>
            <p:cNvPr id="50181" name="Freeform 5"/>
            <p:cNvSpPr/>
            <p:nvPr/>
          </p:nvSpPr>
          <p:spPr bwMode="blackWhite">
            <a:xfrm>
              <a:off x="3638" y="2593"/>
              <a:ext cx="741" cy="862"/>
            </a:xfrm>
            <a:custGeom>
              <a:avLst/>
              <a:gdLst/>
              <a:ahLst/>
              <a:cxnLst>
                <a:cxn ang="0">
                  <a:pos x="0" y="269"/>
                </a:cxn>
                <a:cxn ang="0">
                  <a:pos x="505" y="992"/>
                </a:cxn>
                <a:cxn ang="0">
                  <a:pos x="853" y="621"/>
                </a:cxn>
                <a:cxn ang="0">
                  <a:pos x="245" y="0"/>
                </a:cxn>
                <a:cxn ang="0">
                  <a:pos x="0" y="269"/>
                </a:cxn>
              </a:cxnLst>
              <a:rect l="0" t="0" r="r" b="b"/>
              <a:pathLst>
                <a:path w="854" h="993">
                  <a:moveTo>
                    <a:pt x="0" y="269"/>
                  </a:moveTo>
                  <a:lnTo>
                    <a:pt x="505" y="992"/>
                  </a:lnTo>
                  <a:lnTo>
                    <a:pt x="853" y="621"/>
                  </a:lnTo>
                  <a:lnTo>
                    <a:pt x="245" y="0"/>
                  </a:lnTo>
                  <a:lnTo>
                    <a:pt x="0" y="269"/>
                  </a:lnTo>
                </a:path>
              </a:pathLst>
            </a:custGeom>
            <a:solidFill>
              <a:schemeClr val="accent2"/>
            </a:solidFill>
            <a:ln w="9525" cap="rnd" cmpd="sng">
              <a:solidFill>
                <a:schemeClr val="bg2"/>
              </a:solidFill>
              <a:prstDash val="solid"/>
              <a:round/>
              <a:headEnd type="none" w="sm" len="sm"/>
              <a:tailEnd type="none" w="sm" len="sm"/>
            </a:ln>
            <a:effectLst/>
          </p:spPr>
          <p:txBody>
            <a:bodyPr/>
            <a:lstStyle/>
            <a:p>
              <a:endParaRPr lang="zh-CN" altLang="en-US" sz="1600" b="1">
                <a:solidFill>
                  <a:schemeClr val="bg1"/>
                </a:solidFill>
                <a:effectLst>
                  <a:outerShdw blurRad="38100" dist="38100" dir="2700000" algn="tl">
                    <a:srgbClr val="000000">
                      <a:alpha val="43137"/>
                    </a:srgbClr>
                  </a:outerShdw>
                </a:effectLst>
                <a:latin typeface="+mj-ea"/>
                <a:ea typeface="+mj-ea"/>
              </a:endParaRPr>
            </a:p>
          </p:txBody>
        </p:sp>
        <p:sp>
          <p:nvSpPr>
            <p:cNvPr id="50182" name="Freeform 6"/>
            <p:cNvSpPr/>
            <p:nvPr/>
          </p:nvSpPr>
          <p:spPr bwMode="blackWhite">
            <a:xfrm>
              <a:off x="1604" y="2593"/>
              <a:ext cx="2246" cy="234"/>
            </a:xfrm>
            <a:custGeom>
              <a:avLst/>
              <a:gdLst/>
              <a:ahLst/>
              <a:cxnLst>
                <a:cxn ang="0">
                  <a:pos x="0" y="268"/>
                </a:cxn>
                <a:cxn ang="0">
                  <a:pos x="2342" y="268"/>
                </a:cxn>
                <a:cxn ang="0">
                  <a:pos x="2588" y="0"/>
                </a:cxn>
                <a:cxn ang="0">
                  <a:pos x="653" y="0"/>
                </a:cxn>
                <a:cxn ang="0">
                  <a:pos x="0" y="268"/>
                </a:cxn>
              </a:cxnLst>
              <a:rect l="0" t="0" r="r" b="b"/>
              <a:pathLst>
                <a:path w="2589" h="269">
                  <a:moveTo>
                    <a:pt x="0" y="268"/>
                  </a:moveTo>
                  <a:lnTo>
                    <a:pt x="2342" y="268"/>
                  </a:lnTo>
                  <a:lnTo>
                    <a:pt x="2588" y="0"/>
                  </a:lnTo>
                  <a:lnTo>
                    <a:pt x="653" y="0"/>
                  </a:lnTo>
                  <a:lnTo>
                    <a:pt x="0" y="268"/>
                  </a:lnTo>
                </a:path>
              </a:pathLst>
            </a:custGeom>
            <a:solidFill>
              <a:schemeClr val="accent1">
                <a:alpha val="50000"/>
              </a:schemeClr>
            </a:solidFill>
            <a:ln w="9525" cap="rnd" cmpd="sng">
              <a:solidFill>
                <a:schemeClr val="bg2"/>
              </a:solidFill>
              <a:prstDash val="solid"/>
              <a:round/>
              <a:headEnd type="none" w="sm" len="sm"/>
              <a:tailEnd type="none" w="sm" len="sm"/>
            </a:ln>
            <a:effectLst/>
          </p:spPr>
          <p:txBody>
            <a:bodyPr/>
            <a:lstStyle/>
            <a:p>
              <a:endParaRPr lang="zh-CN" altLang="en-US" sz="1600" b="1">
                <a:solidFill>
                  <a:schemeClr val="bg1"/>
                </a:solidFill>
                <a:effectLst>
                  <a:outerShdw blurRad="38100" dist="38100" dir="2700000" algn="tl">
                    <a:srgbClr val="000000">
                      <a:alpha val="43137"/>
                    </a:srgbClr>
                  </a:outerShdw>
                </a:effectLst>
                <a:latin typeface="+mj-ea"/>
                <a:ea typeface="+mj-ea"/>
              </a:endParaRPr>
            </a:p>
          </p:txBody>
        </p:sp>
        <p:sp>
          <p:nvSpPr>
            <p:cNvPr id="50183" name="Freeform 7"/>
            <p:cNvSpPr/>
            <p:nvPr/>
          </p:nvSpPr>
          <p:spPr bwMode="blackWhite">
            <a:xfrm>
              <a:off x="1169" y="2826"/>
              <a:ext cx="2910" cy="630"/>
            </a:xfrm>
            <a:custGeom>
              <a:avLst/>
              <a:gdLst/>
              <a:ahLst/>
              <a:cxnLst>
                <a:cxn ang="0">
                  <a:pos x="0" y="725"/>
                </a:cxn>
                <a:cxn ang="0">
                  <a:pos x="3353" y="725"/>
                </a:cxn>
                <a:cxn ang="0">
                  <a:pos x="2844" y="0"/>
                </a:cxn>
                <a:cxn ang="0">
                  <a:pos x="499" y="0"/>
                </a:cxn>
                <a:cxn ang="0">
                  <a:pos x="0" y="725"/>
                </a:cxn>
              </a:cxnLst>
              <a:rect l="0" t="0" r="r" b="b"/>
              <a:pathLst>
                <a:path w="3354" h="726">
                  <a:moveTo>
                    <a:pt x="0" y="725"/>
                  </a:moveTo>
                  <a:lnTo>
                    <a:pt x="3353" y="725"/>
                  </a:lnTo>
                  <a:lnTo>
                    <a:pt x="2844" y="0"/>
                  </a:lnTo>
                  <a:lnTo>
                    <a:pt x="499" y="0"/>
                  </a:lnTo>
                  <a:lnTo>
                    <a:pt x="0" y="725"/>
                  </a:lnTo>
                </a:path>
              </a:pathLst>
            </a:custGeom>
            <a:solidFill>
              <a:schemeClr val="accent1"/>
            </a:solidFill>
            <a:ln w="9525" cap="rnd" cmpd="sng">
              <a:solidFill>
                <a:schemeClr val="bg2"/>
              </a:solidFill>
              <a:prstDash val="solid"/>
              <a:round/>
              <a:headEnd type="none" w="sm" len="sm"/>
              <a:tailEnd type="none" w="sm" len="sm"/>
            </a:ln>
            <a:effectLst/>
          </p:spPr>
          <p:txBody>
            <a:bodyPr/>
            <a:lstStyle/>
            <a:p>
              <a:endParaRPr lang="zh-CN" altLang="en-US" sz="2800" b="1">
                <a:solidFill>
                  <a:schemeClr val="bg1"/>
                </a:solidFill>
                <a:effectLst>
                  <a:outerShdw blurRad="38100" dist="38100" dir="2700000" algn="tl">
                    <a:srgbClr val="000000">
                      <a:alpha val="43137"/>
                    </a:srgbClr>
                  </a:outerShdw>
                </a:effectLst>
                <a:latin typeface="+mj-ea"/>
                <a:ea typeface="+mj-ea"/>
              </a:endParaRPr>
            </a:p>
          </p:txBody>
        </p:sp>
        <p:sp>
          <p:nvSpPr>
            <p:cNvPr id="50184" name="Freeform 8"/>
            <p:cNvSpPr/>
            <p:nvPr/>
          </p:nvSpPr>
          <p:spPr bwMode="blackWhite">
            <a:xfrm>
              <a:off x="2117" y="1965"/>
              <a:ext cx="1123" cy="114"/>
            </a:xfrm>
            <a:custGeom>
              <a:avLst/>
              <a:gdLst/>
              <a:ahLst/>
              <a:cxnLst>
                <a:cxn ang="0">
                  <a:pos x="0" y="130"/>
                </a:cxn>
                <a:cxn ang="0">
                  <a:pos x="1166" y="130"/>
                </a:cxn>
                <a:cxn ang="0">
                  <a:pos x="1294" y="0"/>
                </a:cxn>
                <a:cxn ang="0">
                  <a:pos x="403" y="0"/>
                </a:cxn>
                <a:cxn ang="0">
                  <a:pos x="0" y="130"/>
                </a:cxn>
              </a:cxnLst>
              <a:rect l="0" t="0" r="r" b="b"/>
              <a:pathLst>
                <a:path w="1295" h="131">
                  <a:moveTo>
                    <a:pt x="0" y="130"/>
                  </a:moveTo>
                  <a:lnTo>
                    <a:pt x="1166" y="130"/>
                  </a:lnTo>
                  <a:lnTo>
                    <a:pt x="1294" y="0"/>
                  </a:lnTo>
                  <a:lnTo>
                    <a:pt x="403" y="0"/>
                  </a:lnTo>
                  <a:lnTo>
                    <a:pt x="0" y="130"/>
                  </a:lnTo>
                </a:path>
              </a:pathLst>
            </a:custGeom>
            <a:solidFill>
              <a:schemeClr val="accent1">
                <a:alpha val="50000"/>
              </a:schemeClr>
            </a:solidFill>
            <a:ln w="9525" cap="rnd" cmpd="sng">
              <a:solidFill>
                <a:schemeClr val="bg2"/>
              </a:solidFill>
              <a:prstDash val="solid"/>
              <a:round/>
              <a:headEnd type="none" w="sm" len="sm"/>
              <a:tailEnd type="none" w="sm" len="sm"/>
            </a:ln>
            <a:effectLst/>
          </p:spPr>
          <p:txBody>
            <a:bodyPr/>
            <a:lstStyle/>
            <a:p>
              <a:endParaRPr lang="zh-CN" altLang="en-US" sz="1600" b="1">
                <a:solidFill>
                  <a:schemeClr val="bg1"/>
                </a:solidFill>
                <a:effectLst>
                  <a:outerShdw blurRad="38100" dist="38100" dir="2700000" algn="tl">
                    <a:srgbClr val="000000">
                      <a:alpha val="43137"/>
                    </a:srgbClr>
                  </a:outerShdw>
                </a:effectLst>
                <a:latin typeface="+mj-ea"/>
                <a:ea typeface="+mj-ea"/>
              </a:endParaRPr>
            </a:p>
          </p:txBody>
        </p:sp>
        <p:sp>
          <p:nvSpPr>
            <p:cNvPr id="50185" name="Freeform 9"/>
            <p:cNvSpPr/>
            <p:nvPr/>
          </p:nvSpPr>
          <p:spPr bwMode="blackWhite">
            <a:xfrm>
              <a:off x="3116" y="1966"/>
              <a:ext cx="638" cy="755"/>
            </a:xfrm>
            <a:custGeom>
              <a:avLst/>
              <a:gdLst/>
              <a:ahLst/>
              <a:cxnLst>
                <a:cxn ang="0">
                  <a:pos x="502" y="869"/>
                </a:cxn>
                <a:cxn ang="0">
                  <a:pos x="734" y="619"/>
                </a:cxn>
                <a:cxn ang="0">
                  <a:pos x="126" y="0"/>
                </a:cxn>
                <a:cxn ang="0">
                  <a:pos x="0" y="130"/>
                </a:cxn>
                <a:cxn ang="0">
                  <a:pos x="502" y="869"/>
                </a:cxn>
              </a:cxnLst>
              <a:rect l="0" t="0" r="r" b="b"/>
              <a:pathLst>
                <a:path w="735" h="870">
                  <a:moveTo>
                    <a:pt x="502" y="869"/>
                  </a:moveTo>
                  <a:lnTo>
                    <a:pt x="734" y="619"/>
                  </a:lnTo>
                  <a:lnTo>
                    <a:pt x="126" y="0"/>
                  </a:lnTo>
                  <a:lnTo>
                    <a:pt x="0" y="130"/>
                  </a:lnTo>
                  <a:lnTo>
                    <a:pt x="502" y="869"/>
                  </a:lnTo>
                </a:path>
              </a:pathLst>
            </a:custGeom>
            <a:solidFill>
              <a:schemeClr val="accent2"/>
            </a:solidFill>
            <a:ln w="9525" cap="rnd" cmpd="sng">
              <a:solidFill>
                <a:schemeClr val="bg2"/>
              </a:solidFill>
              <a:prstDash val="solid"/>
              <a:round/>
              <a:headEnd type="none" w="sm" len="sm"/>
              <a:tailEnd type="none" w="sm" len="sm"/>
            </a:ln>
            <a:effectLst/>
          </p:spPr>
          <p:txBody>
            <a:bodyPr/>
            <a:lstStyle/>
            <a:p>
              <a:endParaRPr lang="zh-CN" altLang="en-US" sz="1600" b="1">
                <a:solidFill>
                  <a:schemeClr val="bg1"/>
                </a:solidFill>
                <a:effectLst>
                  <a:outerShdw blurRad="38100" dist="38100" dir="2700000" algn="tl">
                    <a:srgbClr val="000000">
                      <a:alpha val="43137"/>
                    </a:srgbClr>
                  </a:outerShdw>
                </a:effectLst>
                <a:latin typeface="+mj-ea"/>
                <a:ea typeface="+mj-ea"/>
              </a:endParaRPr>
            </a:p>
          </p:txBody>
        </p:sp>
        <p:sp>
          <p:nvSpPr>
            <p:cNvPr id="50186" name="Freeform 10"/>
            <p:cNvSpPr/>
            <p:nvPr/>
          </p:nvSpPr>
          <p:spPr bwMode="blackWhite">
            <a:xfrm>
              <a:off x="1676" y="2078"/>
              <a:ext cx="1891" cy="643"/>
            </a:xfrm>
            <a:custGeom>
              <a:avLst/>
              <a:gdLst/>
              <a:ahLst/>
              <a:cxnLst>
                <a:cxn ang="0">
                  <a:pos x="0" y="740"/>
                </a:cxn>
                <a:cxn ang="0">
                  <a:pos x="2178" y="740"/>
                </a:cxn>
                <a:cxn ang="0">
                  <a:pos x="1672" y="0"/>
                </a:cxn>
                <a:cxn ang="0">
                  <a:pos x="505" y="0"/>
                </a:cxn>
                <a:cxn ang="0">
                  <a:pos x="0" y="740"/>
                </a:cxn>
              </a:cxnLst>
              <a:rect l="0" t="0" r="r" b="b"/>
              <a:pathLst>
                <a:path w="2179" h="741">
                  <a:moveTo>
                    <a:pt x="0" y="740"/>
                  </a:moveTo>
                  <a:lnTo>
                    <a:pt x="2178" y="740"/>
                  </a:lnTo>
                  <a:lnTo>
                    <a:pt x="1672" y="0"/>
                  </a:lnTo>
                  <a:lnTo>
                    <a:pt x="505" y="0"/>
                  </a:lnTo>
                  <a:lnTo>
                    <a:pt x="0" y="740"/>
                  </a:lnTo>
                </a:path>
              </a:pathLst>
            </a:custGeom>
            <a:solidFill>
              <a:schemeClr val="accent1"/>
            </a:solidFill>
            <a:ln w="9525" cap="rnd" cmpd="sng">
              <a:solidFill>
                <a:schemeClr val="bg2"/>
              </a:solidFill>
              <a:prstDash val="solid"/>
              <a:round/>
              <a:headEnd type="none" w="sm" len="sm"/>
              <a:tailEnd type="none" w="sm" len="sm"/>
            </a:ln>
            <a:effectLst/>
          </p:spPr>
          <p:txBody>
            <a:bodyPr/>
            <a:lstStyle/>
            <a:p>
              <a:endParaRPr lang="zh-CN" altLang="en-US" b="1">
                <a:solidFill>
                  <a:schemeClr val="bg1"/>
                </a:solidFill>
                <a:effectLst>
                  <a:outerShdw blurRad="38100" dist="38100" dir="2700000" algn="tl">
                    <a:srgbClr val="000000">
                      <a:alpha val="43137"/>
                    </a:srgbClr>
                  </a:outerShdw>
                </a:effectLst>
                <a:latin typeface="+mj-ea"/>
                <a:ea typeface="+mj-ea"/>
              </a:endParaRPr>
            </a:p>
          </p:txBody>
        </p:sp>
        <p:sp>
          <p:nvSpPr>
            <p:cNvPr id="50187" name="Freeform 11"/>
            <p:cNvSpPr/>
            <p:nvPr/>
          </p:nvSpPr>
          <p:spPr bwMode="blackWhite">
            <a:xfrm>
              <a:off x="2618" y="1344"/>
              <a:ext cx="541" cy="638"/>
            </a:xfrm>
            <a:custGeom>
              <a:avLst/>
              <a:gdLst/>
              <a:ahLst/>
              <a:cxnLst>
                <a:cxn ang="0">
                  <a:pos x="505" y="734"/>
                </a:cxn>
                <a:cxn ang="0">
                  <a:pos x="622" y="620"/>
                </a:cxn>
                <a:cxn ang="0">
                  <a:pos x="0" y="0"/>
                </a:cxn>
                <a:cxn ang="0">
                  <a:pos x="505" y="734"/>
                </a:cxn>
              </a:cxnLst>
              <a:rect l="0" t="0" r="r" b="b"/>
              <a:pathLst>
                <a:path w="623" h="735">
                  <a:moveTo>
                    <a:pt x="505" y="734"/>
                  </a:moveTo>
                  <a:lnTo>
                    <a:pt x="622" y="620"/>
                  </a:lnTo>
                  <a:lnTo>
                    <a:pt x="0" y="0"/>
                  </a:lnTo>
                  <a:lnTo>
                    <a:pt x="505" y="734"/>
                  </a:lnTo>
                </a:path>
              </a:pathLst>
            </a:custGeom>
            <a:solidFill>
              <a:schemeClr val="accent2"/>
            </a:solidFill>
            <a:ln w="9525" cap="rnd" cmpd="sng">
              <a:solidFill>
                <a:schemeClr val="bg2"/>
              </a:solidFill>
              <a:prstDash val="solid"/>
              <a:round/>
              <a:headEnd type="none" w="sm" len="sm"/>
              <a:tailEnd type="none" w="sm" len="sm"/>
            </a:ln>
            <a:effectLst/>
          </p:spPr>
          <p:txBody>
            <a:bodyPr/>
            <a:lstStyle/>
            <a:p>
              <a:endParaRPr lang="zh-CN" altLang="en-US" sz="1600" b="1">
                <a:solidFill>
                  <a:schemeClr val="bg1"/>
                </a:solidFill>
                <a:effectLst>
                  <a:outerShdw blurRad="38100" dist="38100" dir="2700000" algn="tl">
                    <a:srgbClr val="000000">
                      <a:alpha val="43137"/>
                    </a:srgbClr>
                  </a:outerShdw>
                </a:effectLst>
                <a:latin typeface="+mj-ea"/>
                <a:ea typeface="+mj-ea"/>
              </a:endParaRPr>
            </a:p>
          </p:txBody>
        </p:sp>
        <p:sp>
          <p:nvSpPr>
            <p:cNvPr id="50188" name="Freeform 12"/>
            <p:cNvSpPr/>
            <p:nvPr/>
          </p:nvSpPr>
          <p:spPr bwMode="blackWhite">
            <a:xfrm>
              <a:off x="2181" y="1344"/>
              <a:ext cx="877" cy="638"/>
            </a:xfrm>
            <a:custGeom>
              <a:avLst/>
              <a:gdLst/>
              <a:ahLst/>
              <a:cxnLst>
                <a:cxn ang="0">
                  <a:pos x="0" y="734"/>
                </a:cxn>
                <a:cxn ang="0">
                  <a:pos x="1010" y="734"/>
                </a:cxn>
                <a:cxn ang="0">
                  <a:pos x="505" y="0"/>
                </a:cxn>
                <a:cxn ang="0">
                  <a:pos x="0" y="734"/>
                </a:cxn>
              </a:cxnLst>
              <a:rect l="0" t="0" r="r" b="b"/>
              <a:pathLst>
                <a:path w="1011" h="735">
                  <a:moveTo>
                    <a:pt x="0" y="734"/>
                  </a:moveTo>
                  <a:lnTo>
                    <a:pt x="1010" y="734"/>
                  </a:lnTo>
                  <a:lnTo>
                    <a:pt x="505" y="0"/>
                  </a:lnTo>
                  <a:lnTo>
                    <a:pt x="0" y="734"/>
                  </a:lnTo>
                </a:path>
              </a:pathLst>
            </a:custGeom>
            <a:solidFill>
              <a:schemeClr val="accent1"/>
            </a:solidFill>
            <a:ln w="9525" cap="rnd" cmpd="sng">
              <a:solidFill>
                <a:schemeClr val="bg2"/>
              </a:solidFill>
              <a:prstDash val="solid"/>
              <a:round/>
              <a:headEnd type="none" w="sm" len="sm"/>
              <a:tailEnd type="none" w="sm" len="sm"/>
            </a:ln>
            <a:effectLst/>
          </p:spPr>
          <p:txBody>
            <a:bodyPr/>
            <a:lstStyle/>
            <a:p>
              <a:endParaRPr lang="zh-CN" altLang="en-US" sz="1600" b="1">
                <a:solidFill>
                  <a:schemeClr val="bg1"/>
                </a:solidFill>
                <a:effectLst>
                  <a:outerShdw blurRad="38100" dist="38100" dir="2700000" algn="tl">
                    <a:srgbClr val="000000">
                      <a:alpha val="43137"/>
                    </a:srgbClr>
                  </a:outerShdw>
                </a:effectLst>
                <a:latin typeface="+mj-ea"/>
                <a:ea typeface="+mj-ea"/>
              </a:endParaRPr>
            </a:p>
          </p:txBody>
        </p:sp>
        <p:sp>
          <p:nvSpPr>
            <p:cNvPr id="50189" name="Rectangle 13"/>
            <p:cNvSpPr>
              <a:spLocks noChangeArrowheads="1"/>
            </p:cNvSpPr>
            <p:nvPr/>
          </p:nvSpPr>
          <p:spPr bwMode="black">
            <a:xfrm>
              <a:off x="2079" y="2319"/>
              <a:ext cx="1085" cy="256"/>
            </a:xfrm>
            <a:prstGeom prst="rect">
              <a:avLst/>
            </a:prstGeom>
            <a:noFill/>
            <a:ln w="9525">
              <a:noFill/>
              <a:miter lim="800000"/>
            </a:ln>
            <a:effectLst/>
          </p:spPr>
          <p:txBody>
            <a:bodyPr lIns="0" tIns="0" rIns="0" bIns="0" anchor="ctr" anchorCtr="1">
              <a:spAutoFit/>
            </a:bodyPr>
            <a:lstStyle/>
            <a:p>
              <a:pPr defTabSz="428625"/>
              <a:r>
                <a:rPr lang="zh-CN" altLang="en-US" sz="2000" b="1">
                  <a:solidFill>
                    <a:schemeClr val="bg1"/>
                  </a:solidFill>
                  <a:effectLst>
                    <a:outerShdw blurRad="38100" dist="38100" dir="2700000" algn="tl">
                      <a:srgbClr val="000000">
                        <a:alpha val="43137"/>
                      </a:srgbClr>
                    </a:outerShdw>
                  </a:effectLst>
                  <a:latin typeface="+mj-ea"/>
                  <a:ea typeface="+mj-ea"/>
                </a:rPr>
                <a:t>视图</a:t>
              </a:r>
              <a:endParaRPr lang="zh-CN" altLang="en-US" sz="2000" b="1">
                <a:solidFill>
                  <a:schemeClr val="bg1"/>
                </a:solidFill>
                <a:effectLst>
                  <a:outerShdw blurRad="38100" dist="38100" dir="2700000" algn="tl">
                    <a:srgbClr val="000000">
                      <a:alpha val="43137"/>
                    </a:srgbClr>
                  </a:outerShdw>
                </a:effectLst>
                <a:latin typeface="+mj-ea"/>
                <a:ea typeface="+mj-ea"/>
              </a:endParaRPr>
            </a:p>
          </p:txBody>
        </p:sp>
        <p:sp>
          <p:nvSpPr>
            <p:cNvPr id="50190" name="Rectangle 14"/>
            <p:cNvSpPr>
              <a:spLocks noChangeArrowheads="1"/>
            </p:cNvSpPr>
            <p:nvPr/>
          </p:nvSpPr>
          <p:spPr bwMode="black">
            <a:xfrm>
              <a:off x="2417" y="1697"/>
              <a:ext cx="410" cy="230"/>
            </a:xfrm>
            <a:prstGeom prst="rect">
              <a:avLst/>
            </a:prstGeom>
            <a:noFill/>
            <a:ln w="9525">
              <a:noFill/>
              <a:miter lim="800000"/>
            </a:ln>
            <a:effectLst/>
          </p:spPr>
          <p:txBody>
            <a:bodyPr lIns="0" tIns="0" rIns="0" bIns="0" anchor="ctr" anchorCtr="1">
              <a:spAutoFit/>
            </a:bodyPr>
            <a:lstStyle/>
            <a:p>
              <a:pPr defTabSz="428625"/>
              <a:r>
                <a:rPr lang="zh-CN" altLang="en-US" b="1" dirty="0">
                  <a:solidFill>
                    <a:schemeClr val="bg1"/>
                  </a:solidFill>
                  <a:effectLst>
                    <a:outerShdw blurRad="38100" dist="38100" dir="2700000" algn="tl">
                      <a:srgbClr val="000000">
                        <a:alpha val="43137"/>
                      </a:srgbClr>
                    </a:outerShdw>
                  </a:effectLst>
                  <a:latin typeface="+mj-ea"/>
                  <a:ea typeface="+mj-ea"/>
                </a:rPr>
                <a:t>模型</a:t>
              </a:r>
              <a:endParaRPr lang="zh-CN" altLang="en-US" b="1" dirty="0">
                <a:solidFill>
                  <a:schemeClr val="bg1"/>
                </a:solidFill>
                <a:effectLst>
                  <a:outerShdw blurRad="38100" dist="38100" dir="2700000" algn="tl">
                    <a:srgbClr val="000000">
                      <a:alpha val="43137"/>
                    </a:srgbClr>
                  </a:outerShdw>
                </a:effectLst>
                <a:latin typeface="+mj-ea"/>
                <a:ea typeface="+mj-ea"/>
              </a:endParaRPr>
            </a:p>
          </p:txBody>
        </p:sp>
        <p:sp>
          <p:nvSpPr>
            <p:cNvPr id="50191" name="Rectangle 15"/>
            <p:cNvSpPr>
              <a:spLocks noChangeArrowheads="1"/>
            </p:cNvSpPr>
            <p:nvPr/>
          </p:nvSpPr>
          <p:spPr bwMode="black">
            <a:xfrm>
              <a:off x="1584" y="2969"/>
              <a:ext cx="2075" cy="358"/>
            </a:xfrm>
            <a:prstGeom prst="rect">
              <a:avLst/>
            </a:prstGeom>
            <a:noFill/>
            <a:ln w="9525">
              <a:noFill/>
              <a:miter lim="800000"/>
            </a:ln>
            <a:effectLst/>
          </p:spPr>
          <p:txBody>
            <a:bodyPr lIns="0" tIns="0" rIns="0" bIns="0" anchor="ctr" anchorCtr="1">
              <a:spAutoFit/>
            </a:bodyPr>
            <a:lstStyle/>
            <a:p>
              <a:pPr defTabSz="428625"/>
              <a:r>
                <a:rPr lang="zh-CN" altLang="en-US" sz="2800" b="1" dirty="0">
                  <a:solidFill>
                    <a:schemeClr val="bg1"/>
                  </a:solidFill>
                  <a:effectLst>
                    <a:outerShdw blurRad="38100" dist="38100" dir="2700000" algn="tl">
                      <a:srgbClr val="000000">
                        <a:alpha val="43137"/>
                      </a:srgbClr>
                    </a:outerShdw>
                  </a:effectLst>
                  <a:latin typeface="+mj-ea"/>
                  <a:ea typeface="+mj-ea"/>
                </a:rPr>
                <a:t>图</a:t>
              </a:r>
              <a:endParaRPr lang="zh-CN" altLang="en-US" sz="2800" b="1" dirty="0">
                <a:solidFill>
                  <a:schemeClr val="bg1"/>
                </a:solidFill>
                <a:effectLst>
                  <a:outerShdw blurRad="38100" dist="38100" dir="2700000" algn="tl">
                    <a:srgbClr val="000000">
                      <a:alpha val="43137"/>
                    </a:srgbClr>
                  </a:outerShdw>
                </a:effectLst>
                <a:latin typeface="+mj-ea"/>
                <a:ea typeface="+mj-ea"/>
              </a:endParaRPr>
            </a:p>
          </p:txBody>
        </p:sp>
      </p:gr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 name="线形标注 1 3"/>
          <p:cNvSpPr/>
          <p:nvPr/>
        </p:nvSpPr>
        <p:spPr>
          <a:xfrm>
            <a:off x="3813123" y="2305707"/>
            <a:ext cx="5237699" cy="1113069"/>
          </a:xfrm>
          <a:prstGeom prst="borderCallout1">
            <a:avLst>
              <a:gd name="adj1" fmla="val 11542"/>
              <a:gd name="adj2" fmla="val 423"/>
              <a:gd name="adj3" fmla="val 64226"/>
              <a:gd name="adj4" fmla="val -335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latin typeface="+mj-ea"/>
                <a:ea typeface="+mj-ea"/>
              </a:rPr>
              <a:t>视图</a:t>
            </a:r>
            <a:r>
              <a:rPr lang="zh-CN" altLang="en-US" dirty="0" smtClean="0">
                <a:latin typeface="+mj-ea"/>
                <a:ea typeface="+mj-ea"/>
              </a:rPr>
              <a:t> 是</a:t>
            </a:r>
            <a:r>
              <a:rPr lang="zh-CN" altLang="en-US" dirty="0">
                <a:latin typeface="+mj-ea"/>
                <a:ea typeface="+mj-ea"/>
              </a:rPr>
              <a:t>表达系统的某一方面特征的</a:t>
            </a:r>
            <a:r>
              <a:rPr lang="en-US" altLang="zh-CN" dirty="0">
                <a:latin typeface="+mj-ea"/>
                <a:ea typeface="+mj-ea"/>
              </a:rPr>
              <a:t>UML</a:t>
            </a:r>
            <a:r>
              <a:rPr lang="zh-CN" altLang="en-US" dirty="0">
                <a:latin typeface="+mj-ea"/>
                <a:ea typeface="+mj-ea"/>
              </a:rPr>
              <a:t>建模元素的子集，视图并不是图，他是一个或多个图组成的对系统某个角度的抽象。</a:t>
            </a:r>
            <a:endParaRPr lang="zh-CN" altLang="en-US" dirty="0">
              <a:latin typeface="+mj-ea"/>
              <a:ea typeface="+mj-ea"/>
            </a:endParaRPr>
          </a:p>
        </p:txBody>
      </p:sp>
      <p:sp>
        <p:nvSpPr>
          <p:cNvPr id="19" name="线形标注 1 18"/>
          <p:cNvSpPr/>
          <p:nvPr/>
        </p:nvSpPr>
        <p:spPr>
          <a:xfrm>
            <a:off x="3813123" y="775744"/>
            <a:ext cx="5239987" cy="1508191"/>
          </a:xfrm>
          <a:prstGeom prst="borderCallout1">
            <a:avLst>
              <a:gd name="adj1" fmla="val 6893"/>
              <a:gd name="adj2" fmla="val -378"/>
              <a:gd name="adj3" fmla="val 89555"/>
              <a:gd name="adj4" fmla="val -33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mj-ea"/>
                <a:ea typeface="+mj-ea"/>
              </a:rPr>
              <a:t>模型</a:t>
            </a:r>
            <a:r>
              <a:rPr lang="zh-CN" altLang="zh-CN" dirty="0"/>
              <a:t> </a:t>
            </a:r>
            <a:r>
              <a:rPr lang="zh-CN" altLang="en-US" dirty="0"/>
              <a:t>是一个特定系统的完整描述</a:t>
            </a:r>
            <a:r>
              <a:rPr lang="zh-CN" altLang="en-US" dirty="0" smtClean="0"/>
              <a:t>。</a:t>
            </a:r>
            <a:r>
              <a:rPr lang="zh-CN" altLang="en-US" dirty="0" smtClean="0">
                <a:latin typeface="+mj-ea"/>
                <a:ea typeface="+mj-ea"/>
              </a:rPr>
              <a:t>代表</a:t>
            </a:r>
            <a:r>
              <a:rPr lang="zh-CN" altLang="en-US" dirty="0">
                <a:latin typeface="+mj-ea"/>
                <a:ea typeface="+mj-ea"/>
              </a:rPr>
              <a:t>面向对象中的类、对象、接口、消息和关系等概念。</a:t>
            </a:r>
            <a:r>
              <a:rPr lang="en-US" altLang="zh-CN" dirty="0">
                <a:latin typeface="+mj-ea"/>
                <a:ea typeface="+mj-ea"/>
              </a:rPr>
              <a:t>UML</a:t>
            </a:r>
            <a:r>
              <a:rPr lang="zh-CN" altLang="en-US" dirty="0">
                <a:latin typeface="+mj-ea"/>
                <a:ea typeface="+mj-ea"/>
              </a:rPr>
              <a:t>中的模型元素包括事物和事物之间的联系，事物之间的关系能够把事物联系在一起，组成有意义的结构模型。</a:t>
            </a:r>
            <a:endParaRPr lang="zh-CN" altLang="en-US" dirty="0">
              <a:latin typeface="+mj-ea"/>
              <a:ea typeface="+mj-ea"/>
            </a:endParaRPr>
          </a:p>
        </p:txBody>
      </p:sp>
      <p:sp>
        <p:nvSpPr>
          <p:cNvPr id="20" name="线形标注 1 19"/>
          <p:cNvSpPr/>
          <p:nvPr/>
        </p:nvSpPr>
        <p:spPr>
          <a:xfrm>
            <a:off x="3788003" y="3440548"/>
            <a:ext cx="5251933" cy="1260076"/>
          </a:xfrm>
          <a:prstGeom prst="borderCallout1">
            <a:avLst>
              <a:gd name="adj1" fmla="val 7687"/>
              <a:gd name="adj2" fmla="val 757"/>
              <a:gd name="adj3" fmla="val 36111"/>
              <a:gd name="adj4" fmla="val -333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latin typeface="+mj-ea"/>
                <a:ea typeface="+mj-ea"/>
              </a:rPr>
              <a:t>图</a:t>
            </a:r>
            <a:r>
              <a:rPr lang="zh-CN" altLang="en-US" dirty="0" smtClean="0">
                <a:latin typeface="+mj-ea"/>
                <a:ea typeface="+mj-ea"/>
              </a:rPr>
              <a:t> 是模型</a:t>
            </a:r>
            <a:r>
              <a:rPr lang="zh-CN" altLang="en-US" dirty="0">
                <a:latin typeface="+mj-ea"/>
                <a:ea typeface="+mj-ea"/>
              </a:rPr>
              <a:t>元素集的图形表示，通常是由弧（关系）和定点（其他模型元素）相互连接构成的。通常提供</a:t>
            </a:r>
            <a:r>
              <a:rPr lang="en-US" altLang="zh-CN" dirty="0">
                <a:latin typeface="+mj-ea"/>
                <a:ea typeface="+mj-ea"/>
              </a:rPr>
              <a:t>9</a:t>
            </a:r>
            <a:r>
              <a:rPr lang="zh-CN" altLang="en-US" dirty="0">
                <a:latin typeface="+mj-ea"/>
                <a:ea typeface="+mj-ea"/>
              </a:rPr>
              <a:t>种基本的图，把这几种图结合起来就可以描述系统的所有视图。</a:t>
            </a:r>
            <a:endParaRPr lang="zh-CN" altLang="en-US" dirty="0">
              <a:latin typeface="+mj-ea"/>
              <a:ea typeface="+mj-ea"/>
            </a:endParaRPr>
          </a:p>
        </p:txBody>
      </p:sp>
      <p:sp>
        <p:nvSpPr>
          <p:cNvPr id="7" name="日期占位符 6"/>
          <p:cNvSpPr>
            <a:spLocks noGrp="1"/>
          </p:cNvSpPr>
          <p:nvPr>
            <p:ph type="dt" sz="half" idx="10"/>
          </p:nvPr>
        </p:nvSpPr>
        <p:spPr/>
        <p:txBody>
          <a:bodyPr/>
          <a:lstStyle/>
          <a:p>
            <a:fld id="{422FD970-3635-4BB9-88D1-E54E6AE2E200}"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r>
              <a:rPr lang="en-US" altLang="zh-CN" dirty="0" smtClean="0"/>
              <a:t>UML</a:t>
            </a:r>
            <a:r>
              <a:rPr lang="zh-CN" altLang="en-US" dirty="0"/>
              <a:t>中的</a:t>
            </a:r>
            <a:r>
              <a:rPr lang="en-US" altLang="zh-CN" dirty="0"/>
              <a:t>5</a:t>
            </a:r>
            <a:r>
              <a:rPr lang="zh-CN" altLang="en-US" dirty="0"/>
              <a:t>类图形</a:t>
            </a:r>
            <a:endParaRPr lang="zh-CN" altLang="en-US" dirty="0"/>
          </a:p>
        </p:txBody>
      </p:sp>
      <p:sp>
        <p:nvSpPr>
          <p:cNvPr id="21507" name="Rectangle 3"/>
          <p:cNvSpPr>
            <a:spLocks noGrp="1" noRot="1" noChangeArrowheads="1"/>
          </p:cNvSpPr>
          <p:nvPr>
            <p:ph idx="1"/>
          </p:nvPr>
        </p:nvSpPr>
        <p:spPr/>
        <p:txBody>
          <a:bodyPr>
            <a:noAutofit/>
          </a:bodyPr>
          <a:lstStyle/>
          <a:p>
            <a:pPr marL="342900" indent="-342900">
              <a:lnSpc>
                <a:spcPct val="100000"/>
              </a:lnSpc>
            </a:pPr>
            <a:r>
              <a:rPr lang="en-US" altLang="zh-CN" sz="2100" dirty="0"/>
              <a:t>UML</a:t>
            </a:r>
            <a:r>
              <a:rPr lang="zh-CN" altLang="en-US" sz="2100" dirty="0"/>
              <a:t>适用于各种软件开发方法、软件生命周期的各个阶段 、各种应用领域以及各种开发工具。</a:t>
            </a:r>
            <a:endParaRPr lang="zh-CN" altLang="en-US" sz="2100" dirty="0"/>
          </a:p>
          <a:p>
            <a:pPr marL="342900" indent="-342900">
              <a:lnSpc>
                <a:spcPct val="100000"/>
              </a:lnSpc>
            </a:pPr>
            <a:r>
              <a:rPr lang="en-US" altLang="zh-CN" sz="2100" dirty="0">
                <a:solidFill>
                  <a:srgbClr val="FF0000"/>
                </a:solidFill>
              </a:rPr>
              <a:t>UML</a:t>
            </a:r>
            <a:r>
              <a:rPr lang="zh-CN" altLang="en-US" sz="2100" dirty="0">
                <a:solidFill>
                  <a:srgbClr val="FF0000"/>
                </a:solidFill>
              </a:rPr>
              <a:t>由以下</a:t>
            </a:r>
            <a:r>
              <a:rPr lang="en-US" altLang="zh-CN" sz="2100" dirty="0">
                <a:solidFill>
                  <a:srgbClr val="FF0000"/>
                </a:solidFill>
              </a:rPr>
              <a:t>5</a:t>
            </a:r>
            <a:r>
              <a:rPr lang="zh-CN" altLang="en-US" sz="2100" dirty="0">
                <a:solidFill>
                  <a:srgbClr val="FF0000"/>
                </a:solidFill>
              </a:rPr>
              <a:t>类图来定义：</a:t>
            </a:r>
            <a:endParaRPr lang="zh-CN" altLang="en-US" sz="2100" dirty="0">
              <a:solidFill>
                <a:srgbClr val="FF0000"/>
              </a:solidFill>
            </a:endParaRPr>
          </a:p>
          <a:p>
            <a:pPr marL="342900" indent="-342900">
              <a:lnSpc>
                <a:spcPct val="100000"/>
              </a:lnSpc>
              <a:buNone/>
            </a:pPr>
            <a:r>
              <a:rPr lang="zh-CN" altLang="en-US" sz="2100" dirty="0"/>
              <a:t>       第</a:t>
            </a:r>
            <a:r>
              <a:rPr lang="en-US" altLang="zh-CN" sz="2100" dirty="0"/>
              <a:t>1</a:t>
            </a:r>
            <a:r>
              <a:rPr lang="zh-CN" altLang="en-US" sz="2100" dirty="0"/>
              <a:t>类：用例图</a:t>
            </a:r>
            <a:endParaRPr lang="zh-CN" altLang="en-US" sz="2100" dirty="0"/>
          </a:p>
          <a:p>
            <a:pPr marL="342900" indent="-342900">
              <a:lnSpc>
                <a:spcPct val="100000"/>
              </a:lnSpc>
              <a:buNone/>
            </a:pPr>
            <a:r>
              <a:rPr lang="zh-CN" altLang="en-US" sz="2100" dirty="0"/>
              <a:t>       第</a:t>
            </a:r>
            <a:r>
              <a:rPr lang="en-US" altLang="zh-CN" sz="2100" dirty="0"/>
              <a:t>2</a:t>
            </a:r>
            <a:r>
              <a:rPr lang="zh-CN" altLang="en-US" sz="2100" dirty="0"/>
              <a:t>类：静态图（包括类图、对象图和包图）</a:t>
            </a:r>
            <a:endParaRPr lang="zh-CN" altLang="en-US" sz="2100" dirty="0"/>
          </a:p>
          <a:p>
            <a:pPr marL="342900" indent="-342900">
              <a:lnSpc>
                <a:spcPct val="100000"/>
              </a:lnSpc>
              <a:buNone/>
            </a:pPr>
            <a:r>
              <a:rPr lang="zh-CN" altLang="en-US" sz="2100" dirty="0"/>
              <a:t>       第</a:t>
            </a:r>
            <a:r>
              <a:rPr lang="en-US" altLang="zh-CN" sz="2100" dirty="0"/>
              <a:t>3</a:t>
            </a:r>
            <a:r>
              <a:rPr lang="zh-CN" altLang="en-US" sz="2100" dirty="0"/>
              <a:t>类：行为图（包括状态图和活动图）</a:t>
            </a:r>
            <a:endParaRPr lang="zh-CN" altLang="en-US" sz="2100" dirty="0"/>
          </a:p>
          <a:p>
            <a:pPr marL="342900" indent="-342900">
              <a:lnSpc>
                <a:spcPct val="100000"/>
              </a:lnSpc>
              <a:buNone/>
            </a:pPr>
            <a:r>
              <a:rPr lang="zh-CN" altLang="en-US" sz="2100" dirty="0"/>
              <a:t>       第</a:t>
            </a:r>
            <a:r>
              <a:rPr lang="en-US" altLang="zh-CN" sz="2100" dirty="0"/>
              <a:t>4</a:t>
            </a:r>
            <a:r>
              <a:rPr lang="zh-CN" altLang="en-US" sz="2100" dirty="0"/>
              <a:t>类：交互图（包括时序图和协作图）</a:t>
            </a:r>
            <a:endParaRPr lang="zh-CN" altLang="en-US" sz="2100" dirty="0"/>
          </a:p>
          <a:p>
            <a:pPr marL="342900" indent="-342900">
              <a:lnSpc>
                <a:spcPct val="100000"/>
              </a:lnSpc>
              <a:buNone/>
            </a:pPr>
            <a:r>
              <a:rPr lang="zh-CN" altLang="en-US" sz="2100" dirty="0"/>
              <a:t>       第</a:t>
            </a:r>
            <a:r>
              <a:rPr lang="en-US" altLang="zh-CN" sz="2100" dirty="0"/>
              <a:t>5</a:t>
            </a:r>
            <a:r>
              <a:rPr lang="zh-CN" altLang="en-US" sz="2100" dirty="0"/>
              <a:t>类：实现图（包括组件图和配置图）</a:t>
            </a:r>
            <a:endParaRPr lang="zh-CN" altLang="en-US" sz="2100" dirty="0">
              <a:solidFill>
                <a:srgbClr val="FF0000"/>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06A494CC-48A7-486A-BF24-137A0E5C4991}"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dirty="0"/>
              <a:t>UML</a:t>
            </a:r>
            <a:r>
              <a:rPr lang="zh-CN" altLang="en-US" dirty="0"/>
              <a:t>中的</a:t>
            </a:r>
            <a:r>
              <a:rPr lang="en-US" altLang="zh-CN" dirty="0"/>
              <a:t>5</a:t>
            </a:r>
            <a:r>
              <a:rPr lang="zh-CN" altLang="en-US" dirty="0"/>
              <a:t>类图形</a:t>
            </a:r>
            <a:endParaRPr lang="zh-CN" altLang="zh-CN" dirty="0"/>
          </a:p>
        </p:txBody>
      </p:sp>
      <p:sp>
        <p:nvSpPr>
          <p:cNvPr id="59395" name="Line 3"/>
          <p:cNvSpPr>
            <a:spLocks noChangeShapeType="1"/>
          </p:cNvSpPr>
          <p:nvPr/>
        </p:nvSpPr>
        <p:spPr bwMode="auto">
          <a:xfrm flipV="1">
            <a:off x="4596578" y="1982615"/>
            <a:ext cx="1226047" cy="707231"/>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396" name="Line 4"/>
          <p:cNvSpPr>
            <a:spLocks noChangeShapeType="1"/>
          </p:cNvSpPr>
          <p:nvPr/>
        </p:nvSpPr>
        <p:spPr bwMode="auto">
          <a:xfrm>
            <a:off x="4677840" y="2801468"/>
            <a:ext cx="1144786" cy="0"/>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397" name="Line 5"/>
          <p:cNvSpPr>
            <a:spLocks noChangeShapeType="1"/>
          </p:cNvSpPr>
          <p:nvPr/>
        </p:nvSpPr>
        <p:spPr bwMode="auto">
          <a:xfrm>
            <a:off x="3095498" y="2142457"/>
            <a:ext cx="1225154" cy="547390"/>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398" name="Line 6"/>
          <p:cNvSpPr>
            <a:spLocks noChangeShapeType="1"/>
          </p:cNvSpPr>
          <p:nvPr/>
        </p:nvSpPr>
        <p:spPr bwMode="auto">
          <a:xfrm flipV="1">
            <a:off x="3551805" y="3083646"/>
            <a:ext cx="647403" cy="321469"/>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399" name="Line 7"/>
          <p:cNvSpPr>
            <a:spLocks noChangeShapeType="1"/>
          </p:cNvSpPr>
          <p:nvPr/>
        </p:nvSpPr>
        <p:spPr bwMode="auto">
          <a:xfrm>
            <a:off x="4011685" y="1890640"/>
            <a:ext cx="298252" cy="715268"/>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400" name="Line 8"/>
          <p:cNvSpPr>
            <a:spLocks noChangeShapeType="1"/>
          </p:cNvSpPr>
          <p:nvPr/>
        </p:nvSpPr>
        <p:spPr bwMode="auto">
          <a:xfrm>
            <a:off x="3094606" y="2801468"/>
            <a:ext cx="1144786" cy="0"/>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401" name="Line 9"/>
          <p:cNvSpPr>
            <a:spLocks noChangeShapeType="1"/>
          </p:cNvSpPr>
          <p:nvPr/>
        </p:nvSpPr>
        <p:spPr bwMode="auto">
          <a:xfrm flipH="1">
            <a:off x="4512641" y="1874566"/>
            <a:ext cx="298252" cy="715268"/>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402" name="Line 10"/>
          <p:cNvSpPr>
            <a:spLocks noChangeShapeType="1"/>
          </p:cNvSpPr>
          <p:nvPr/>
        </p:nvSpPr>
        <p:spPr bwMode="auto">
          <a:xfrm flipH="1" flipV="1">
            <a:off x="4563540" y="2801468"/>
            <a:ext cx="905471" cy="523280"/>
          </a:xfrm>
          <a:prstGeom prst="line">
            <a:avLst/>
          </a:prstGeom>
          <a:noFill/>
          <a:ln w="9525">
            <a:solidFill>
              <a:schemeClr val="tx1"/>
            </a:solidFill>
            <a:round/>
            <a:headEnd type="none" w="sm" len="sm"/>
            <a:tailEnd type="none" w="sm" len="sm"/>
          </a:ln>
          <a:effectLst/>
        </p:spPr>
        <p:txBody>
          <a:bodyPr wrap="none" anchor="ctr"/>
          <a:lstStyle/>
          <a:p>
            <a:endParaRPr lang="zh-CN" altLang="en-US" sz="1100">
              <a:latin typeface="+mj-ea"/>
              <a:ea typeface="+mj-ea"/>
            </a:endParaRPr>
          </a:p>
        </p:txBody>
      </p:sp>
      <p:sp>
        <p:nvSpPr>
          <p:cNvPr id="59403" name="Rectangle 11"/>
          <p:cNvSpPr>
            <a:spLocks noChangeArrowheads="1"/>
          </p:cNvSpPr>
          <p:nvPr/>
        </p:nvSpPr>
        <p:spPr bwMode="auto">
          <a:xfrm>
            <a:off x="3863452" y="3425652"/>
            <a:ext cx="820638"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endParaRPr lang="zh-CN" altLang="zh-CN" sz="1050">
              <a:effectLst>
                <a:outerShdw blurRad="38100" dist="38100" dir="2700000" algn="tl">
                  <a:srgbClr val="FFFFFF"/>
                </a:outerShdw>
              </a:effectLst>
              <a:latin typeface="+mj-ea"/>
              <a:ea typeface="+mj-ea"/>
            </a:endParaRPr>
          </a:p>
        </p:txBody>
      </p:sp>
      <p:sp>
        <p:nvSpPr>
          <p:cNvPr id="59404" name="Rectangle 12"/>
          <p:cNvSpPr>
            <a:spLocks noChangeArrowheads="1"/>
          </p:cNvSpPr>
          <p:nvPr/>
        </p:nvSpPr>
        <p:spPr bwMode="auto">
          <a:xfrm>
            <a:off x="3423218" y="1545954"/>
            <a:ext cx="820639" cy="511671"/>
          </a:xfrm>
          <a:prstGeom prst="rect">
            <a:avLst/>
          </a:prstGeom>
          <a:solidFill>
            <a:srgbClr val="FFC9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en-US" altLang="zh-CN" sz="1050">
                <a:latin typeface="+mj-ea"/>
                <a:ea typeface="+mj-ea"/>
              </a:rPr>
              <a:t>Use Case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05" name="Rectangle 13"/>
          <p:cNvSpPr>
            <a:spLocks noChangeArrowheads="1"/>
          </p:cNvSpPr>
          <p:nvPr/>
        </p:nvSpPr>
        <p:spPr bwMode="auto">
          <a:xfrm>
            <a:off x="3504478" y="1626321"/>
            <a:ext cx="819746" cy="511671"/>
          </a:xfrm>
          <a:prstGeom prst="rect">
            <a:avLst/>
          </a:prstGeom>
          <a:solidFill>
            <a:srgbClr val="FFC9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en-US" altLang="zh-CN" sz="1050">
                <a:latin typeface="+mj-ea"/>
                <a:ea typeface="+mj-ea"/>
              </a:rPr>
              <a:t>Use Case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06" name="Rectangle 14"/>
          <p:cNvSpPr>
            <a:spLocks noChangeArrowheads="1"/>
          </p:cNvSpPr>
          <p:nvPr/>
        </p:nvSpPr>
        <p:spPr bwMode="auto">
          <a:xfrm>
            <a:off x="3584845" y="1706688"/>
            <a:ext cx="820638" cy="511671"/>
          </a:xfrm>
          <a:prstGeom prst="rect">
            <a:avLst/>
          </a:prstGeom>
          <a:solidFill>
            <a:srgbClr val="FFC9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zh-CN" altLang="en-US">
                <a:latin typeface="+mj-ea"/>
                <a:ea typeface="+mj-ea"/>
              </a:rPr>
              <a:t>用例图</a:t>
            </a:r>
            <a:endParaRPr lang="zh-CN" altLang="en-US">
              <a:effectLst>
                <a:outerShdw blurRad="38100" dist="38100" dir="2700000" algn="tl">
                  <a:srgbClr val="FFFFFF"/>
                </a:outerShdw>
              </a:effectLst>
              <a:latin typeface="+mj-ea"/>
              <a:ea typeface="+mj-ea"/>
            </a:endParaRPr>
          </a:p>
        </p:txBody>
      </p:sp>
      <p:sp>
        <p:nvSpPr>
          <p:cNvPr id="59407" name="Rectangle 15"/>
          <p:cNvSpPr>
            <a:spLocks noChangeArrowheads="1"/>
          </p:cNvSpPr>
          <p:nvPr/>
        </p:nvSpPr>
        <p:spPr bwMode="auto">
          <a:xfrm>
            <a:off x="2193600" y="2479105"/>
            <a:ext cx="820638"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Scenario</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08" name="Rectangle 16"/>
          <p:cNvSpPr>
            <a:spLocks noChangeArrowheads="1"/>
          </p:cNvSpPr>
          <p:nvPr/>
        </p:nvSpPr>
        <p:spPr bwMode="auto">
          <a:xfrm>
            <a:off x="2274860" y="2559473"/>
            <a:ext cx="820639"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Scenario</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09" name="Rectangle 17"/>
          <p:cNvSpPr>
            <a:spLocks noChangeArrowheads="1"/>
          </p:cNvSpPr>
          <p:nvPr/>
        </p:nvSpPr>
        <p:spPr bwMode="auto">
          <a:xfrm>
            <a:off x="2356120" y="2640733"/>
            <a:ext cx="820638" cy="510779"/>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zh-CN" altLang="en-US">
                <a:latin typeface="+mj-ea"/>
                <a:ea typeface="+mj-ea"/>
              </a:rPr>
              <a:t>协作图</a:t>
            </a:r>
            <a:endParaRPr lang="zh-CN" altLang="en-US">
              <a:effectLst>
                <a:outerShdw blurRad="38100" dist="38100" dir="2700000" algn="tl">
                  <a:srgbClr val="FFFFFF"/>
                </a:outerShdw>
              </a:effectLst>
              <a:latin typeface="+mj-ea"/>
              <a:ea typeface="+mj-ea"/>
            </a:endParaRPr>
          </a:p>
        </p:txBody>
      </p:sp>
      <p:sp>
        <p:nvSpPr>
          <p:cNvPr id="59410" name="Rectangle 18"/>
          <p:cNvSpPr>
            <a:spLocks noChangeArrowheads="1"/>
          </p:cNvSpPr>
          <p:nvPr/>
        </p:nvSpPr>
        <p:spPr bwMode="auto">
          <a:xfrm>
            <a:off x="5660104" y="2479105"/>
            <a:ext cx="820638" cy="510779"/>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State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11" name="Rectangle 19"/>
          <p:cNvSpPr>
            <a:spLocks noChangeArrowheads="1"/>
          </p:cNvSpPr>
          <p:nvPr/>
        </p:nvSpPr>
        <p:spPr bwMode="auto">
          <a:xfrm>
            <a:off x="5741366" y="2559472"/>
            <a:ext cx="820639" cy="510779"/>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State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12" name="Rectangle 20"/>
          <p:cNvSpPr>
            <a:spLocks noChangeArrowheads="1"/>
          </p:cNvSpPr>
          <p:nvPr/>
        </p:nvSpPr>
        <p:spPr bwMode="auto">
          <a:xfrm>
            <a:off x="5822625" y="2639840"/>
            <a:ext cx="820638" cy="511672"/>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zh-CN" altLang="en-US">
                <a:latin typeface="+mj-ea"/>
                <a:ea typeface="+mj-ea"/>
              </a:rPr>
              <a:t>构件图</a:t>
            </a:r>
            <a:endParaRPr lang="zh-CN" altLang="zh-CN">
              <a:latin typeface="+mj-ea"/>
              <a:ea typeface="+mj-ea"/>
            </a:endParaRPr>
          </a:p>
        </p:txBody>
      </p:sp>
      <p:sp>
        <p:nvSpPr>
          <p:cNvPr id="59413" name="Rectangle 21"/>
          <p:cNvSpPr>
            <a:spLocks noChangeArrowheads="1"/>
          </p:cNvSpPr>
          <p:nvPr/>
        </p:nvSpPr>
        <p:spPr bwMode="auto">
          <a:xfrm>
            <a:off x="5027883" y="3217591"/>
            <a:ext cx="820638" cy="510779"/>
          </a:xfrm>
          <a:prstGeom prst="rect">
            <a:avLst/>
          </a:prstGeom>
          <a:solidFill>
            <a:srgbClr val="FFC9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en-US" altLang="zh-CN" sz="900">
                <a:latin typeface="+mj-ea"/>
                <a:ea typeface="+mj-ea"/>
              </a:rPr>
              <a:t>Component</a:t>
            </a:r>
            <a:endParaRPr lang="en-US" altLang="zh-CN" sz="900">
              <a:latin typeface="+mj-ea"/>
              <a:ea typeface="+mj-ea"/>
            </a:endParaRPr>
          </a:p>
          <a:p>
            <a:pPr marL="215900" indent="-215900" defTabSz="508000">
              <a:lnSpc>
                <a:spcPct val="90000"/>
              </a:lnSpc>
              <a:buClr>
                <a:srgbClr val="F6BF69"/>
              </a:buClr>
            </a:pPr>
            <a:r>
              <a:rPr lang="en-US" altLang="zh-CN" sz="900">
                <a:latin typeface="+mj-ea"/>
                <a:ea typeface="+mj-ea"/>
              </a:rPr>
              <a:t>Diagrams</a:t>
            </a:r>
            <a:endParaRPr lang="en-US" altLang="zh-CN" sz="1600">
              <a:effectLst>
                <a:outerShdw blurRad="38100" dist="38100" dir="2700000" algn="tl">
                  <a:srgbClr val="FFFFFF"/>
                </a:outerShdw>
              </a:effectLst>
              <a:latin typeface="+mj-ea"/>
              <a:ea typeface="+mj-ea"/>
            </a:endParaRPr>
          </a:p>
        </p:txBody>
      </p:sp>
      <p:sp>
        <p:nvSpPr>
          <p:cNvPr id="59414" name="Rectangle 22"/>
          <p:cNvSpPr>
            <a:spLocks noChangeArrowheads="1"/>
          </p:cNvSpPr>
          <p:nvPr/>
        </p:nvSpPr>
        <p:spPr bwMode="auto">
          <a:xfrm>
            <a:off x="5109143" y="3297958"/>
            <a:ext cx="819746" cy="510779"/>
          </a:xfrm>
          <a:prstGeom prst="rect">
            <a:avLst/>
          </a:prstGeom>
          <a:solidFill>
            <a:srgbClr val="FFC9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en-US" altLang="zh-CN" sz="900">
                <a:latin typeface="+mj-ea"/>
                <a:ea typeface="+mj-ea"/>
              </a:rPr>
              <a:t>Component</a:t>
            </a:r>
            <a:endParaRPr lang="en-US" altLang="zh-CN" sz="900">
              <a:latin typeface="+mj-ea"/>
              <a:ea typeface="+mj-ea"/>
            </a:endParaRPr>
          </a:p>
          <a:p>
            <a:pPr marL="215900" indent="-215900" defTabSz="508000">
              <a:lnSpc>
                <a:spcPct val="90000"/>
              </a:lnSpc>
              <a:buClr>
                <a:srgbClr val="F6BF69"/>
              </a:buClr>
            </a:pPr>
            <a:r>
              <a:rPr lang="en-US" altLang="zh-CN" sz="900">
                <a:latin typeface="+mj-ea"/>
                <a:ea typeface="+mj-ea"/>
              </a:rPr>
              <a:t>Diagrams</a:t>
            </a:r>
            <a:endParaRPr lang="en-US" altLang="zh-CN" sz="1600">
              <a:effectLst>
                <a:outerShdw blurRad="38100" dist="38100" dir="2700000" algn="tl">
                  <a:srgbClr val="FFFFFF"/>
                </a:outerShdw>
              </a:effectLst>
              <a:latin typeface="+mj-ea"/>
              <a:ea typeface="+mj-ea"/>
            </a:endParaRPr>
          </a:p>
        </p:txBody>
      </p:sp>
      <p:sp>
        <p:nvSpPr>
          <p:cNvPr id="59415" name="Rectangle 23"/>
          <p:cNvSpPr>
            <a:spLocks noChangeArrowheads="1"/>
          </p:cNvSpPr>
          <p:nvPr/>
        </p:nvSpPr>
        <p:spPr bwMode="auto">
          <a:xfrm>
            <a:off x="5189510" y="3378325"/>
            <a:ext cx="820639" cy="510779"/>
          </a:xfrm>
          <a:prstGeom prst="rect">
            <a:avLst/>
          </a:prstGeom>
          <a:solidFill>
            <a:srgbClr val="FFC9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zh-CN" altLang="en-US">
                <a:latin typeface="+mj-ea"/>
                <a:ea typeface="+mj-ea"/>
              </a:rPr>
              <a:t>部署图</a:t>
            </a:r>
            <a:endParaRPr lang="zh-CN" altLang="zh-CN">
              <a:effectLst>
                <a:outerShdw blurRad="38100" dist="38100" dir="2700000" algn="tl">
                  <a:srgbClr val="FFFFFF"/>
                </a:outerShdw>
              </a:effectLst>
              <a:latin typeface="+mj-ea"/>
              <a:ea typeface="+mj-ea"/>
            </a:endParaRPr>
          </a:p>
        </p:txBody>
      </p:sp>
      <p:sp>
        <p:nvSpPr>
          <p:cNvPr id="59416" name="Rectangle 24"/>
          <p:cNvSpPr>
            <a:spLocks noChangeArrowheads="1"/>
          </p:cNvSpPr>
          <p:nvPr/>
        </p:nvSpPr>
        <p:spPr bwMode="auto">
          <a:xfrm>
            <a:off x="5660104" y="1631678"/>
            <a:ext cx="820638" cy="510779"/>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State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17" name="Rectangle 25"/>
          <p:cNvSpPr>
            <a:spLocks noChangeArrowheads="1"/>
          </p:cNvSpPr>
          <p:nvPr/>
        </p:nvSpPr>
        <p:spPr bwMode="auto">
          <a:xfrm>
            <a:off x="5741366" y="1712045"/>
            <a:ext cx="820639" cy="510779"/>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State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18" name="Rectangle 26"/>
          <p:cNvSpPr>
            <a:spLocks noChangeArrowheads="1"/>
          </p:cNvSpPr>
          <p:nvPr/>
        </p:nvSpPr>
        <p:spPr bwMode="auto">
          <a:xfrm>
            <a:off x="5822625" y="1792413"/>
            <a:ext cx="820638" cy="511671"/>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zh-CN" altLang="en-US" dirty="0">
                <a:latin typeface="+mj-ea"/>
                <a:ea typeface="+mj-ea"/>
              </a:rPr>
              <a:t>包图</a:t>
            </a:r>
            <a:endParaRPr lang="zh-CN" altLang="zh-CN" dirty="0">
              <a:effectLst>
                <a:outerShdw blurRad="38100" dist="38100" dir="2700000" algn="tl">
                  <a:srgbClr val="FFFFFF"/>
                </a:outerShdw>
              </a:effectLst>
              <a:latin typeface="+mj-ea"/>
              <a:ea typeface="+mj-ea"/>
            </a:endParaRPr>
          </a:p>
        </p:txBody>
      </p:sp>
      <p:sp>
        <p:nvSpPr>
          <p:cNvPr id="59419" name="Rectangle 27"/>
          <p:cNvSpPr>
            <a:spLocks noChangeArrowheads="1"/>
          </p:cNvSpPr>
          <p:nvPr/>
        </p:nvSpPr>
        <p:spPr bwMode="auto">
          <a:xfrm>
            <a:off x="2568646" y="3243486"/>
            <a:ext cx="820638"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Scenario</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20" name="Rectangle 28"/>
          <p:cNvSpPr>
            <a:spLocks noChangeArrowheads="1"/>
          </p:cNvSpPr>
          <p:nvPr/>
        </p:nvSpPr>
        <p:spPr bwMode="auto">
          <a:xfrm>
            <a:off x="2649908" y="3323854"/>
            <a:ext cx="820639"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Scenario</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21" name="Rectangle 29"/>
          <p:cNvSpPr>
            <a:spLocks noChangeArrowheads="1"/>
          </p:cNvSpPr>
          <p:nvPr/>
        </p:nvSpPr>
        <p:spPr bwMode="auto">
          <a:xfrm>
            <a:off x="2731167" y="3405114"/>
            <a:ext cx="820638" cy="510779"/>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zh-CN" altLang="en-US">
                <a:latin typeface="+mj-ea"/>
                <a:ea typeface="+mj-ea"/>
              </a:rPr>
              <a:t>状态图</a:t>
            </a:r>
            <a:endParaRPr lang="zh-CN" altLang="en-US">
              <a:effectLst>
                <a:outerShdw blurRad="38100" dist="38100" dir="2700000" algn="tl">
                  <a:srgbClr val="FFFFFF"/>
                </a:outerShdw>
              </a:effectLst>
              <a:latin typeface="+mj-ea"/>
              <a:ea typeface="+mj-ea"/>
            </a:endParaRPr>
          </a:p>
        </p:txBody>
      </p:sp>
      <p:sp>
        <p:nvSpPr>
          <p:cNvPr id="59422" name="Rectangle 30"/>
          <p:cNvSpPr>
            <a:spLocks noChangeArrowheads="1"/>
          </p:cNvSpPr>
          <p:nvPr/>
        </p:nvSpPr>
        <p:spPr bwMode="auto">
          <a:xfrm>
            <a:off x="2397196" y="1733477"/>
            <a:ext cx="820638" cy="511671"/>
          </a:xfrm>
          <a:prstGeom prst="rect">
            <a:avLst/>
          </a:prstGeom>
          <a:solidFill>
            <a:srgbClr val="66FF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en-US" altLang="zh-CN" sz="1050">
                <a:latin typeface="+mj-ea"/>
                <a:ea typeface="+mj-ea"/>
              </a:rPr>
              <a:t>Use Case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23" name="Rectangle 31"/>
          <p:cNvSpPr>
            <a:spLocks noChangeArrowheads="1"/>
          </p:cNvSpPr>
          <p:nvPr/>
        </p:nvSpPr>
        <p:spPr bwMode="auto">
          <a:xfrm>
            <a:off x="2478457" y="1813844"/>
            <a:ext cx="819746" cy="511671"/>
          </a:xfrm>
          <a:prstGeom prst="rect">
            <a:avLst/>
          </a:prstGeom>
          <a:solidFill>
            <a:srgbClr val="66FF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en-US" altLang="zh-CN" sz="1050">
                <a:latin typeface="+mj-ea"/>
                <a:ea typeface="+mj-ea"/>
              </a:rPr>
              <a:t>Use Case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24" name="Rectangle 32"/>
          <p:cNvSpPr>
            <a:spLocks noChangeArrowheads="1"/>
          </p:cNvSpPr>
          <p:nvPr/>
        </p:nvSpPr>
        <p:spPr bwMode="auto">
          <a:xfrm>
            <a:off x="2558825" y="1894212"/>
            <a:ext cx="820639" cy="511671"/>
          </a:xfrm>
          <a:prstGeom prst="rect">
            <a:avLst/>
          </a:prstGeom>
          <a:solidFill>
            <a:srgbClr val="66FFFF"/>
          </a:solidFill>
          <a:ln w="9525">
            <a:solidFill>
              <a:schemeClr val="bg2"/>
            </a:solidFill>
            <a:miter lim="800000"/>
            <a:headEnd type="none" w="sm" len="sm"/>
            <a:tailEnd type="none" w="sm" len="sm"/>
          </a:ln>
          <a:effectLst/>
        </p:spPr>
        <p:txBody>
          <a:bodyPr wrap="none" lIns="43049" tIns="21525" rIns="43049" bIns="21525" anchor="ctr"/>
          <a:lstStyle/>
          <a:p>
            <a:pPr marL="215900" indent="-215900" defTabSz="508000">
              <a:lnSpc>
                <a:spcPct val="90000"/>
              </a:lnSpc>
              <a:buClr>
                <a:srgbClr val="F6BF69"/>
              </a:buClr>
            </a:pPr>
            <a:r>
              <a:rPr lang="zh-CN" altLang="en-US">
                <a:latin typeface="+mj-ea"/>
                <a:ea typeface="+mj-ea"/>
              </a:rPr>
              <a:t>时序图</a:t>
            </a:r>
            <a:endParaRPr lang="zh-CN" altLang="zh-CN">
              <a:effectLst>
                <a:outerShdw blurRad="38100" dist="38100" dir="2700000" algn="tl">
                  <a:srgbClr val="FFFFFF"/>
                </a:outerShdw>
              </a:effectLst>
              <a:latin typeface="+mj-ea"/>
              <a:ea typeface="+mj-ea"/>
            </a:endParaRPr>
          </a:p>
        </p:txBody>
      </p:sp>
      <p:sp>
        <p:nvSpPr>
          <p:cNvPr id="59425" name="Rectangle 33"/>
          <p:cNvSpPr>
            <a:spLocks noChangeArrowheads="1"/>
          </p:cNvSpPr>
          <p:nvPr/>
        </p:nvSpPr>
        <p:spPr bwMode="auto">
          <a:xfrm>
            <a:off x="4420664" y="1282527"/>
            <a:ext cx="820638" cy="510779"/>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State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26" name="Rectangle 34"/>
          <p:cNvSpPr>
            <a:spLocks noChangeArrowheads="1"/>
          </p:cNvSpPr>
          <p:nvPr/>
        </p:nvSpPr>
        <p:spPr bwMode="auto">
          <a:xfrm>
            <a:off x="4501925" y="1362894"/>
            <a:ext cx="820639" cy="510779"/>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en-US" altLang="zh-CN" sz="1050">
                <a:latin typeface="+mj-ea"/>
                <a:ea typeface="+mj-ea"/>
              </a:rPr>
              <a:t>State</a:t>
            </a:r>
            <a:endParaRPr lang="en-US" altLang="zh-CN" sz="1050">
              <a:latin typeface="+mj-ea"/>
              <a:ea typeface="+mj-ea"/>
            </a:endParaRPr>
          </a:p>
          <a:p>
            <a:pPr marL="215900" indent="-215900" defTabSz="508000">
              <a:lnSpc>
                <a:spcPct val="90000"/>
              </a:lnSpc>
              <a:buClr>
                <a:srgbClr val="F6BF69"/>
              </a:buClr>
            </a:pPr>
            <a:r>
              <a:rPr lang="en-US" altLang="zh-CN" sz="1050">
                <a:latin typeface="+mj-ea"/>
                <a:ea typeface="+mj-ea"/>
              </a:rPr>
              <a:t>Diagrams</a:t>
            </a:r>
            <a:endParaRPr lang="en-US" altLang="zh-CN" sz="1050">
              <a:effectLst>
                <a:outerShdw blurRad="38100" dist="38100" dir="2700000" algn="tl">
                  <a:srgbClr val="FFFFFF"/>
                </a:outerShdw>
              </a:effectLst>
              <a:latin typeface="+mj-ea"/>
              <a:ea typeface="+mj-ea"/>
            </a:endParaRPr>
          </a:p>
        </p:txBody>
      </p:sp>
      <p:sp>
        <p:nvSpPr>
          <p:cNvPr id="59427" name="Rectangle 35"/>
          <p:cNvSpPr>
            <a:spLocks noChangeArrowheads="1"/>
          </p:cNvSpPr>
          <p:nvPr/>
        </p:nvSpPr>
        <p:spPr bwMode="auto">
          <a:xfrm>
            <a:off x="4583184" y="1443261"/>
            <a:ext cx="820638" cy="511672"/>
          </a:xfrm>
          <a:prstGeom prst="rect">
            <a:avLst/>
          </a:prstGeom>
          <a:solidFill>
            <a:srgbClr val="FFC9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zh-CN" altLang="en-US" dirty="0">
                <a:latin typeface="+mj-ea"/>
                <a:ea typeface="+mj-ea"/>
              </a:rPr>
              <a:t>类图</a:t>
            </a:r>
            <a:r>
              <a:rPr lang="en-US" altLang="zh-CN" dirty="0">
                <a:latin typeface="+mj-ea"/>
                <a:ea typeface="+mj-ea"/>
              </a:rPr>
              <a:t>/</a:t>
            </a:r>
            <a:r>
              <a:rPr lang="zh-CN" altLang="en-US" dirty="0">
                <a:latin typeface="+mj-ea"/>
                <a:ea typeface="+mj-ea"/>
              </a:rPr>
              <a:t>对象图</a:t>
            </a:r>
            <a:endParaRPr lang="zh-CN" altLang="zh-CN" dirty="0">
              <a:effectLst>
                <a:outerShdw blurRad="38100" dist="38100" dir="2700000" algn="tl">
                  <a:srgbClr val="FFFFFF"/>
                </a:outerShdw>
              </a:effectLst>
              <a:latin typeface="+mj-ea"/>
              <a:ea typeface="+mj-ea"/>
            </a:endParaRPr>
          </a:p>
        </p:txBody>
      </p:sp>
      <p:sp>
        <p:nvSpPr>
          <p:cNvPr id="59428" name="Line 36"/>
          <p:cNvSpPr>
            <a:spLocks noChangeShapeType="1"/>
          </p:cNvSpPr>
          <p:nvPr/>
        </p:nvSpPr>
        <p:spPr bwMode="auto">
          <a:xfrm>
            <a:off x="4420664" y="3151510"/>
            <a:ext cx="0" cy="253604"/>
          </a:xfrm>
          <a:prstGeom prst="line">
            <a:avLst/>
          </a:prstGeom>
          <a:noFill/>
          <a:ln w="12700">
            <a:solidFill>
              <a:schemeClr val="tx1"/>
            </a:solidFill>
            <a:round/>
            <a:headEnd type="none" w="sm" len="sm"/>
            <a:tailEnd type="none" w="lg" len="lg"/>
          </a:ln>
          <a:effectLst/>
        </p:spPr>
        <p:txBody>
          <a:bodyPr wrap="none" anchor="ctr"/>
          <a:lstStyle/>
          <a:p>
            <a:endParaRPr lang="zh-CN" altLang="en-US" sz="1100">
              <a:latin typeface="+mj-ea"/>
              <a:ea typeface="+mj-ea"/>
            </a:endParaRPr>
          </a:p>
        </p:txBody>
      </p:sp>
      <p:sp>
        <p:nvSpPr>
          <p:cNvPr id="59429" name="Rectangle 37"/>
          <p:cNvSpPr>
            <a:spLocks noChangeArrowheads="1"/>
          </p:cNvSpPr>
          <p:nvPr/>
        </p:nvSpPr>
        <p:spPr bwMode="auto">
          <a:xfrm>
            <a:off x="3949177" y="3511377"/>
            <a:ext cx="820638"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endParaRPr lang="zh-CN" altLang="zh-CN" sz="1050">
              <a:effectLst>
                <a:outerShdw blurRad="38100" dist="38100" dir="2700000" algn="tl">
                  <a:srgbClr val="FFFFFF"/>
                </a:outerShdw>
              </a:effectLst>
              <a:latin typeface="+mj-ea"/>
              <a:ea typeface="+mj-ea"/>
            </a:endParaRPr>
          </a:p>
        </p:txBody>
      </p:sp>
      <p:sp>
        <p:nvSpPr>
          <p:cNvPr id="59430" name="Rectangle 38"/>
          <p:cNvSpPr>
            <a:spLocks noChangeArrowheads="1"/>
          </p:cNvSpPr>
          <p:nvPr/>
        </p:nvSpPr>
        <p:spPr bwMode="auto">
          <a:xfrm>
            <a:off x="4034902" y="3597102"/>
            <a:ext cx="820638" cy="511672"/>
          </a:xfrm>
          <a:prstGeom prst="rect">
            <a:avLst/>
          </a:prstGeom>
          <a:solidFill>
            <a:srgbClr val="66FFFF"/>
          </a:solidFill>
          <a:ln w="9525">
            <a:solidFill>
              <a:schemeClr val="bg2"/>
            </a:solidFill>
            <a:miter lim="800000"/>
            <a:headEnd type="none" w="sm" len="sm"/>
            <a:tailEnd type="none" w="sm" len="sm"/>
          </a:ln>
          <a:effectLst/>
        </p:spPr>
        <p:txBody>
          <a:bodyPr wrap="none" lIns="48473" tIns="24236" rIns="48473" bIns="24236" anchor="ctr"/>
          <a:lstStyle/>
          <a:p>
            <a:pPr marL="215900" indent="-215900" defTabSz="508000">
              <a:lnSpc>
                <a:spcPct val="90000"/>
              </a:lnSpc>
              <a:buClr>
                <a:srgbClr val="F6BF69"/>
              </a:buClr>
            </a:pPr>
            <a:r>
              <a:rPr lang="zh-CN" altLang="en-US">
                <a:latin typeface="+mj-ea"/>
                <a:ea typeface="+mj-ea"/>
              </a:rPr>
              <a:t>活动图</a:t>
            </a:r>
            <a:endParaRPr lang="zh-CN" altLang="zh-CN">
              <a:effectLst>
                <a:outerShdw blurRad="38100" dist="38100" dir="2700000" algn="tl">
                  <a:srgbClr val="FFFFFF"/>
                </a:outerShdw>
              </a:effectLst>
              <a:latin typeface="+mj-ea"/>
              <a:ea typeface="+mj-ea"/>
            </a:endParaRPr>
          </a:p>
        </p:txBody>
      </p:sp>
      <p:sp>
        <p:nvSpPr>
          <p:cNvPr id="59431" name="Text Box 39"/>
          <p:cNvSpPr txBox="1">
            <a:spLocks noChangeArrowheads="1"/>
          </p:cNvSpPr>
          <p:nvPr/>
        </p:nvSpPr>
        <p:spPr bwMode="auto">
          <a:xfrm>
            <a:off x="1901600" y="928911"/>
            <a:ext cx="184731" cy="261610"/>
          </a:xfrm>
          <a:prstGeom prst="rect">
            <a:avLst/>
          </a:prstGeom>
          <a:noFill/>
          <a:ln w="12700">
            <a:noFill/>
            <a:miter lim="800000"/>
            <a:headEnd type="none" w="sm" len="sm"/>
            <a:tailEnd type="none" w="lg" len="lg"/>
          </a:ln>
          <a:effectLst/>
        </p:spPr>
        <p:txBody>
          <a:bodyPr wrap="none">
            <a:spAutoFit/>
          </a:bodyPr>
          <a:lstStyle/>
          <a:p>
            <a:pPr algn="l"/>
            <a:endParaRPr lang="zh-CN" altLang="zh-CN" sz="1100">
              <a:latin typeface="+mj-ea"/>
              <a:ea typeface="+mj-ea"/>
            </a:endParaRPr>
          </a:p>
        </p:txBody>
      </p:sp>
      <p:grpSp>
        <p:nvGrpSpPr>
          <p:cNvPr id="2" name="Group 40"/>
          <p:cNvGrpSpPr/>
          <p:nvPr/>
        </p:nvGrpSpPr>
        <p:grpSpPr bwMode="auto">
          <a:xfrm>
            <a:off x="4042046" y="2426420"/>
            <a:ext cx="809030" cy="828675"/>
            <a:chOff x="2445" y="2129"/>
            <a:chExt cx="906" cy="928"/>
          </a:xfrm>
        </p:grpSpPr>
        <p:sp>
          <p:nvSpPr>
            <p:cNvPr id="59433" name="AutoShape 41"/>
            <p:cNvSpPr>
              <a:spLocks noChangeArrowheads="1"/>
            </p:cNvSpPr>
            <p:nvPr/>
          </p:nvSpPr>
          <p:spPr bwMode="auto">
            <a:xfrm>
              <a:off x="2445" y="2129"/>
              <a:ext cx="807" cy="753"/>
            </a:xfrm>
            <a:prstGeom prst="can">
              <a:avLst>
                <a:gd name="adj" fmla="val 39255"/>
              </a:avLst>
            </a:prstGeom>
            <a:solidFill>
              <a:srgbClr val="FFFF99"/>
            </a:solidFill>
            <a:ln w="9525">
              <a:solidFill>
                <a:schemeClr val="bg2"/>
              </a:solidFill>
              <a:round/>
            </a:ln>
            <a:effectLst/>
          </p:spPr>
          <p:txBody>
            <a:bodyPr wrap="none" lIns="60722" tIns="30361" rIns="60722" bIns="30361" anchor="ctr"/>
            <a:lstStyle/>
            <a:p>
              <a:endParaRPr lang="zh-CN" altLang="en-US" sz="1100">
                <a:latin typeface="+mj-ea"/>
                <a:ea typeface="+mj-ea"/>
              </a:endParaRPr>
            </a:p>
          </p:txBody>
        </p:sp>
        <p:sp>
          <p:nvSpPr>
            <p:cNvPr id="59434" name="AutoShape 42"/>
            <p:cNvSpPr>
              <a:spLocks noChangeArrowheads="1"/>
            </p:cNvSpPr>
            <p:nvPr/>
          </p:nvSpPr>
          <p:spPr bwMode="auto">
            <a:xfrm>
              <a:off x="2496" y="2208"/>
              <a:ext cx="807" cy="753"/>
            </a:xfrm>
            <a:prstGeom prst="can">
              <a:avLst>
                <a:gd name="adj" fmla="val 39255"/>
              </a:avLst>
            </a:prstGeom>
            <a:solidFill>
              <a:srgbClr val="FFFF99"/>
            </a:solidFill>
            <a:ln w="9525">
              <a:solidFill>
                <a:schemeClr val="bg2"/>
              </a:solidFill>
              <a:round/>
            </a:ln>
            <a:effectLst/>
          </p:spPr>
          <p:txBody>
            <a:bodyPr wrap="none" lIns="60722" tIns="30361" rIns="60722" bIns="30361" anchor="ctr"/>
            <a:lstStyle/>
            <a:p>
              <a:endParaRPr lang="zh-CN" altLang="en-US" sz="1100">
                <a:latin typeface="+mj-ea"/>
                <a:ea typeface="+mj-ea"/>
              </a:endParaRPr>
            </a:p>
          </p:txBody>
        </p:sp>
        <p:sp>
          <p:nvSpPr>
            <p:cNvPr id="59435" name="AutoShape 43"/>
            <p:cNvSpPr>
              <a:spLocks noChangeArrowheads="1"/>
            </p:cNvSpPr>
            <p:nvPr/>
          </p:nvSpPr>
          <p:spPr bwMode="auto">
            <a:xfrm>
              <a:off x="2544" y="2304"/>
              <a:ext cx="807" cy="753"/>
            </a:xfrm>
            <a:prstGeom prst="can">
              <a:avLst>
                <a:gd name="adj" fmla="val 39255"/>
              </a:avLst>
            </a:prstGeom>
            <a:solidFill>
              <a:srgbClr val="FFFF99"/>
            </a:solidFill>
            <a:ln w="9525">
              <a:solidFill>
                <a:schemeClr val="bg2"/>
              </a:solidFill>
              <a:round/>
            </a:ln>
            <a:effectLst/>
          </p:spPr>
          <p:txBody>
            <a:bodyPr wrap="none" lIns="60722" tIns="30361" rIns="60722" bIns="30361" anchor="ctr"/>
            <a:lstStyle/>
            <a:p>
              <a:endParaRPr lang="zh-CN" altLang="en-US" sz="1100">
                <a:latin typeface="+mj-ea"/>
                <a:ea typeface="+mj-ea"/>
              </a:endParaRPr>
            </a:p>
          </p:txBody>
        </p:sp>
      </p:grpSp>
      <p:sp>
        <p:nvSpPr>
          <p:cNvPr id="59436" name="Rectangle 44"/>
          <p:cNvSpPr>
            <a:spLocks noChangeArrowheads="1"/>
          </p:cNvSpPr>
          <p:nvPr/>
        </p:nvSpPr>
        <p:spPr bwMode="auto">
          <a:xfrm>
            <a:off x="4172164" y="2919764"/>
            <a:ext cx="742993" cy="282914"/>
          </a:xfrm>
          <a:prstGeom prst="rect">
            <a:avLst/>
          </a:prstGeom>
          <a:noFill/>
          <a:ln w="9525">
            <a:noFill/>
            <a:miter lim="800000"/>
          </a:ln>
          <a:effectLst/>
        </p:spPr>
        <p:txBody>
          <a:bodyPr wrap="none" lIns="60722" tIns="30361" rIns="60722" bIns="30361">
            <a:spAutoFit/>
          </a:bodyPr>
          <a:lstStyle/>
          <a:p>
            <a:pPr algn="l">
              <a:lnSpc>
                <a:spcPct val="90000"/>
              </a:lnSpc>
              <a:buClr>
                <a:srgbClr val="F6BF69"/>
              </a:buClr>
              <a:buFont typeface="Monotype Sorts" pitchFamily="2" charset="2"/>
              <a:buNone/>
            </a:pPr>
            <a:r>
              <a:rPr lang="zh-CN" altLang="en-US" sz="1600" dirty="0">
                <a:latin typeface="+mj-ea"/>
                <a:ea typeface="+mj-ea"/>
              </a:rPr>
              <a:t>模型库</a:t>
            </a:r>
            <a:endParaRPr lang="zh-CN" altLang="zh-CN" sz="1600" dirty="0">
              <a:latin typeface="+mj-ea"/>
              <a:ea typeface="+mj-ea"/>
            </a:endParaRPr>
          </a:p>
        </p:txBody>
      </p:sp>
      <p:grpSp>
        <p:nvGrpSpPr>
          <p:cNvPr id="3" name="Group 51"/>
          <p:cNvGrpSpPr/>
          <p:nvPr/>
        </p:nvGrpSpPr>
        <p:grpSpPr bwMode="auto">
          <a:xfrm>
            <a:off x="4473349" y="1039640"/>
            <a:ext cx="3328989" cy="1414462"/>
            <a:chOff x="2928" y="576"/>
            <a:chExt cx="3728" cy="1584"/>
          </a:xfrm>
        </p:grpSpPr>
        <p:sp>
          <p:nvSpPr>
            <p:cNvPr id="59440" name="Oval 48"/>
            <p:cNvSpPr>
              <a:spLocks noChangeArrowheads="1"/>
            </p:cNvSpPr>
            <p:nvPr/>
          </p:nvSpPr>
          <p:spPr bwMode="auto">
            <a:xfrm>
              <a:off x="2928" y="576"/>
              <a:ext cx="2352" cy="1584"/>
            </a:xfrm>
            <a:prstGeom prst="ellipse">
              <a:avLst/>
            </a:prstGeom>
            <a:noFill/>
            <a:ln w="57150" algn="ctr">
              <a:solidFill>
                <a:srgbClr val="FF0000"/>
              </a:solidFill>
              <a:round/>
            </a:ln>
            <a:effectLst/>
          </p:spPr>
          <p:txBody>
            <a:bodyPr wrap="none" lIns="60722" tIns="30361" rIns="60722" bIns="30361" anchor="ctr"/>
            <a:lstStyle/>
            <a:p>
              <a:endParaRPr lang="zh-CN" altLang="zh-CN" sz="1600">
                <a:latin typeface="+mj-ea"/>
                <a:ea typeface="+mj-ea"/>
              </a:endParaRPr>
            </a:p>
          </p:txBody>
        </p:sp>
        <p:sp>
          <p:nvSpPr>
            <p:cNvPr id="59442" name="Text Box 50"/>
            <p:cNvSpPr txBox="1">
              <a:spLocks noChangeArrowheads="1"/>
            </p:cNvSpPr>
            <p:nvPr/>
          </p:nvSpPr>
          <p:spPr bwMode="auto">
            <a:xfrm>
              <a:off x="5514" y="1008"/>
              <a:ext cx="1142" cy="452"/>
            </a:xfrm>
            <a:prstGeom prst="rect">
              <a:avLst/>
            </a:prstGeom>
            <a:noFill/>
            <a:ln w="57150" algn="ctr">
              <a:noFill/>
              <a:miter lim="800000"/>
            </a:ln>
            <a:effectLst/>
          </p:spPr>
          <p:txBody>
            <a:bodyPr wrap="none" lIns="60722" tIns="30361" rIns="60722" bIns="30361" anchor="ctr"/>
            <a:lstStyle/>
            <a:p>
              <a:r>
                <a:rPr lang="zh-CN" altLang="en-US" sz="2000" dirty="0">
                  <a:solidFill>
                    <a:srgbClr val="FF0000"/>
                  </a:solidFill>
                  <a:latin typeface="+mj-ea"/>
                  <a:ea typeface="+mj-ea"/>
                </a:rPr>
                <a:t>静态图</a:t>
              </a:r>
              <a:endParaRPr lang="zh-CN" altLang="en-US" sz="2000" dirty="0">
                <a:solidFill>
                  <a:srgbClr val="FF0000"/>
                </a:solidFill>
                <a:latin typeface="+mj-ea"/>
                <a:ea typeface="+mj-ea"/>
              </a:endParaRPr>
            </a:p>
          </p:txBody>
        </p:sp>
      </p:grpSp>
      <p:sp>
        <p:nvSpPr>
          <p:cNvPr id="59444" name="Oval 52"/>
          <p:cNvSpPr>
            <a:spLocks noChangeArrowheads="1"/>
          </p:cNvSpPr>
          <p:nvPr/>
        </p:nvSpPr>
        <p:spPr bwMode="auto">
          <a:xfrm>
            <a:off x="3401786" y="1425402"/>
            <a:ext cx="1071563" cy="900113"/>
          </a:xfrm>
          <a:prstGeom prst="ellipse">
            <a:avLst/>
          </a:prstGeom>
          <a:noFill/>
          <a:ln w="57150" algn="ctr">
            <a:solidFill>
              <a:srgbClr val="FF0000"/>
            </a:solidFill>
            <a:round/>
          </a:ln>
          <a:effectLst/>
        </p:spPr>
        <p:txBody>
          <a:bodyPr wrap="none" lIns="60722" tIns="30361" rIns="60722" bIns="30361" anchor="ctr"/>
          <a:lstStyle/>
          <a:p>
            <a:endParaRPr lang="zh-CN" altLang="en-US" sz="1600">
              <a:latin typeface="+mj-ea"/>
              <a:ea typeface="+mj-ea"/>
            </a:endParaRPr>
          </a:p>
        </p:txBody>
      </p:sp>
      <p:grpSp>
        <p:nvGrpSpPr>
          <p:cNvPr id="4" name="Group 60"/>
          <p:cNvGrpSpPr/>
          <p:nvPr/>
        </p:nvGrpSpPr>
        <p:grpSpPr bwMode="auto">
          <a:xfrm>
            <a:off x="1373855" y="3149725"/>
            <a:ext cx="3582590" cy="1157288"/>
            <a:chOff x="-543" y="2939"/>
            <a:chExt cx="4012" cy="1296"/>
          </a:xfrm>
        </p:grpSpPr>
        <p:sp>
          <p:nvSpPr>
            <p:cNvPr id="59445" name="Oval 53"/>
            <p:cNvSpPr>
              <a:spLocks noChangeArrowheads="1"/>
            </p:cNvSpPr>
            <p:nvPr/>
          </p:nvSpPr>
          <p:spPr bwMode="auto">
            <a:xfrm>
              <a:off x="760" y="2939"/>
              <a:ext cx="2709" cy="1296"/>
            </a:xfrm>
            <a:prstGeom prst="ellipse">
              <a:avLst/>
            </a:prstGeom>
            <a:noFill/>
            <a:ln w="57150" algn="ctr">
              <a:solidFill>
                <a:srgbClr val="FF0000"/>
              </a:solidFill>
              <a:round/>
            </a:ln>
            <a:effectLst/>
          </p:spPr>
          <p:txBody>
            <a:bodyPr wrap="none" lIns="60722" tIns="30361" rIns="60722" bIns="30361" anchor="ctr"/>
            <a:lstStyle/>
            <a:p>
              <a:endParaRPr lang="zh-CN" altLang="en-US" sz="1600">
                <a:latin typeface="+mj-ea"/>
                <a:ea typeface="+mj-ea"/>
              </a:endParaRPr>
            </a:p>
          </p:txBody>
        </p:sp>
        <p:sp>
          <p:nvSpPr>
            <p:cNvPr id="59448" name="Text Box 56"/>
            <p:cNvSpPr txBox="1">
              <a:spLocks noChangeArrowheads="1"/>
            </p:cNvSpPr>
            <p:nvPr/>
          </p:nvSpPr>
          <p:spPr bwMode="auto">
            <a:xfrm>
              <a:off x="-543" y="3409"/>
              <a:ext cx="1474" cy="412"/>
            </a:xfrm>
            <a:prstGeom prst="rect">
              <a:avLst/>
            </a:prstGeom>
            <a:noFill/>
            <a:ln w="57150" algn="ctr">
              <a:noFill/>
              <a:miter lim="800000"/>
            </a:ln>
            <a:effectLst/>
          </p:spPr>
          <p:txBody>
            <a:bodyPr wrap="none" lIns="60722" tIns="30361" rIns="60722" bIns="30361" anchor="ctr"/>
            <a:lstStyle/>
            <a:p>
              <a:r>
                <a:rPr lang="zh-CN" altLang="en-US" sz="2000" dirty="0">
                  <a:solidFill>
                    <a:srgbClr val="FF0000"/>
                  </a:solidFill>
                  <a:latin typeface="+mj-ea"/>
                  <a:ea typeface="+mj-ea"/>
                </a:rPr>
                <a:t>行为图</a:t>
              </a:r>
              <a:endParaRPr lang="zh-CN" altLang="en-US" sz="2000" dirty="0">
                <a:solidFill>
                  <a:srgbClr val="FF0000"/>
                </a:solidFill>
                <a:latin typeface="+mj-ea"/>
                <a:ea typeface="+mj-ea"/>
              </a:endParaRPr>
            </a:p>
          </p:txBody>
        </p:sp>
      </p:grpSp>
      <p:grpSp>
        <p:nvGrpSpPr>
          <p:cNvPr id="5" name="Group 61"/>
          <p:cNvGrpSpPr/>
          <p:nvPr/>
        </p:nvGrpSpPr>
        <p:grpSpPr bwMode="auto">
          <a:xfrm>
            <a:off x="1203299" y="1548402"/>
            <a:ext cx="2171699" cy="1678037"/>
            <a:chOff x="-625" y="1332"/>
            <a:chExt cx="2432" cy="1500"/>
          </a:xfrm>
        </p:grpSpPr>
        <p:sp>
          <p:nvSpPr>
            <p:cNvPr id="59446" name="Oval 54"/>
            <p:cNvSpPr>
              <a:spLocks noChangeArrowheads="1"/>
            </p:cNvSpPr>
            <p:nvPr/>
          </p:nvSpPr>
          <p:spPr bwMode="auto">
            <a:xfrm>
              <a:off x="336" y="1387"/>
              <a:ext cx="1471" cy="1445"/>
            </a:xfrm>
            <a:prstGeom prst="ellipse">
              <a:avLst/>
            </a:prstGeom>
            <a:noFill/>
            <a:ln w="57150" algn="ctr">
              <a:solidFill>
                <a:srgbClr val="FF0000"/>
              </a:solidFill>
              <a:round/>
            </a:ln>
            <a:effectLst/>
          </p:spPr>
          <p:txBody>
            <a:bodyPr wrap="none" lIns="60722" tIns="30361" rIns="60722" bIns="30361" anchor="ctr"/>
            <a:lstStyle/>
            <a:p>
              <a:endParaRPr lang="zh-CN" altLang="en-US" sz="1600">
                <a:latin typeface="+mj-ea"/>
                <a:ea typeface="+mj-ea"/>
              </a:endParaRPr>
            </a:p>
          </p:txBody>
        </p:sp>
        <p:sp>
          <p:nvSpPr>
            <p:cNvPr id="59449" name="Text Box 57"/>
            <p:cNvSpPr txBox="1">
              <a:spLocks noChangeArrowheads="1"/>
            </p:cNvSpPr>
            <p:nvPr/>
          </p:nvSpPr>
          <p:spPr bwMode="auto">
            <a:xfrm>
              <a:off x="-625" y="1332"/>
              <a:ext cx="712" cy="298"/>
            </a:xfrm>
            <a:prstGeom prst="rect">
              <a:avLst/>
            </a:prstGeom>
            <a:noFill/>
            <a:ln w="57150" algn="ctr">
              <a:noFill/>
              <a:miter lim="800000"/>
            </a:ln>
            <a:effectLst/>
          </p:spPr>
          <p:txBody>
            <a:bodyPr wrap="none" lIns="60722" tIns="30361" rIns="60722" bIns="30361" anchor="ctr"/>
            <a:lstStyle/>
            <a:p>
              <a:r>
                <a:rPr lang="zh-CN" altLang="en-US" sz="2000" dirty="0">
                  <a:solidFill>
                    <a:srgbClr val="FF0000"/>
                  </a:solidFill>
                  <a:latin typeface="+mj-ea"/>
                  <a:ea typeface="+mj-ea"/>
                </a:rPr>
                <a:t>交互图</a:t>
              </a:r>
              <a:endParaRPr lang="zh-CN" altLang="en-US" sz="2000" dirty="0">
                <a:solidFill>
                  <a:srgbClr val="FF0000"/>
                </a:solidFill>
                <a:latin typeface="+mj-ea"/>
                <a:ea typeface="+mj-ea"/>
              </a:endParaRPr>
            </a:p>
          </p:txBody>
        </p:sp>
      </p:grpSp>
      <p:grpSp>
        <p:nvGrpSpPr>
          <p:cNvPr id="6" name="Group 59"/>
          <p:cNvGrpSpPr/>
          <p:nvPr/>
        </p:nvGrpSpPr>
        <p:grpSpPr bwMode="auto">
          <a:xfrm>
            <a:off x="4861793" y="2465711"/>
            <a:ext cx="2853986" cy="1557268"/>
            <a:chOff x="3984" y="2496"/>
            <a:chExt cx="2355" cy="1396"/>
          </a:xfrm>
        </p:grpSpPr>
        <p:sp>
          <p:nvSpPr>
            <p:cNvPr id="59447" name="Oval 55"/>
            <p:cNvSpPr>
              <a:spLocks noChangeArrowheads="1"/>
            </p:cNvSpPr>
            <p:nvPr/>
          </p:nvSpPr>
          <p:spPr bwMode="auto">
            <a:xfrm>
              <a:off x="3984" y="2496"/>
              <a:ext cx="1584" cy="1396"/>
            </a:xfrm>
            <a:prstGeom prst="ellipse">
              <a:avLst/>
            </a:prstGeom>
            <a:noFill/>
            <a:ln w="57150" algn="ctr">
              <a:solidFill>
                <a:srgbClr val="FF0000"/>
              </a:solidFill>
              <a:round/>
            </a:ln>
            <a:effectLst/>
          </p:spPr>
          <p:txBody>
            <a:bodyPr wrap="none" lIns="60722" tIns="30361" rIns="60722" bIns="30361" anchor="ctr"/>
            <a:lstStyle/>
            <a:p>
              <a:endParaRPr lang="zh-CN" altLang="en-US" sz="1600">
                <a:latin typeface="+mj-ea"/>
                <a:ea typeface="+mj-ea"/>
              </a:endParaRPr>
            </a:p>
          </p:txBody>
        </p:sp>
        <p:sp>
          <p:nvSpPr>
            <p:cNvPr id="59450" name="Text Box 58"/>
            <p:cNvSpPr txBox="1">
              <a:spLocks noChangeArrowheads="1"/>
            </p:cNvSpPr>
            <p:nvPr/>
          </p:nvSpPr>
          <p:spPr bwMode="auto">
            <a:xfrm>
              <a:off x="5627" y="3467"/>
              <a:ext cx="712" cy="298"/>
            </a:xfrm>
            <a:prstGeom prst="rect">
              <a:avLst/>
            </a:prstGeom>
            <a:noFill/>
            <a:ln w="57150" algn="ctr">
              <a:noFill/>
              <a:miter lim="800000"/>
            </a:ln>
            <a:effectLst/>
          </p:spPr>
          <p:txBody>
            <a:bodyPr wrap="none" lIns="60722" tIns="30361" rIns="60722" bIns="30361" anchor="ctr"/>
            <a:lstStyle/>
            <a:p>
              <a:r>
                <a:rPr lang="zh-CN" altLang="en-US" sz="2000" dirty="0">
                  <a:solidFill>
                    <a:srgbClr val="FF0000"/>
                  </a:solidFill>
                  <a:latin typeface="+mj-ea"/>
                  <a:ea typeface="+mj-ea"/>
                </a:rPr>
                <a:t>实现图</a:t>
              </a:r>
              <a:endParaRPr lang="zh-CN" altLang="en-US" sz="2000" dirty="0">
                <a:solidFill>
                  <a:srgbClr val="FF0000"/>
                </a:solidFill>
                <a:latin typeface="+mj-ea"/>
                <a:ea typeface="+mj-ea"/>
              </a:endParaRPr>
            </a:p>
          </p:txBody>
        </p:sp>
      </p:grpSp>
      <p:sp>
        <p:nvSpPr>
          <p:cNvPr id="7" name="灯片编号占位符 6"/>
          <p:cNvSpPr>
            <a:spLocks noGrp="1"/>
          </p:cNvSpPr>
          <p:nvPr>
            <p:ph type="sldNum" sz="quarter" idx="12"/>
          </p:nvPr>
        </p:nvSpPr>
        <p:spPr>
          <a:xfrm>
            <a:off x="7692572" y="4482914"/>
            <a:ext cx="730250" cy="205740"/>
          </a:xfrm>
        </p:spPr>
        <p:txBody>
          <a:bodyPr/>
          <a:lstStyle/>
          <a:p>
            <a:fld id="{0C913308-F349-4B6D-A68A-DD1791B4A57B}" type="slidenum">
              <a:rPr lang="zh-CN" altLang="en-US" smtClean="0">
                <a:latin typeface="+mj-ea"/>
                <a:ea typeface="+mj-ea"/>
              </a:rPr>
            </a:fld>
            <a:endParaRPr lang="zh-CN" altLang="en-US">
              <a:latin typeface="+mj-ea"/>
              <a:ea typeface="+mj-ea"/>
            </a:endParaRPr>
          </a:p>
        </p:txBody>
      </p:sp>
      <p:sp>
        <p:nvSpPr>
          <p:cNvPr id="10" name="日期占位符 9"/>
          <p:cNvSpPr>
            <a:spLocks noGrp="1"/>
          </p:cNvSpPr>
          <p:nvPr>
            <p:ph type="dt" sz="half" idx="10"/>
          </p:nvPr>
        </p:nvSpPr>
        <p:spPr/>
        <p:txBody>
          <a:bodyPr/>
          <a:lstStyle/>
          <a:p>
            <a:fld id="{6A0A4F35-E5ED-4E02-9ADF-8A53C2BCAFC2}"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UML</a:t>
            </a:r>
            <a:r>
              <a:rPr lang="zh-CN" altLang="en-US" dirty="0"/>
              <a:t>的</a:t>
            </a:r>
            <a:r>
              <a:rPr lang="zh-CN" altLang="en-US" dirty="0" smtClean="0"/>
              <a:t>图形</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graphicFrame>
        <p:nvGraphicFramePr>
          <p:cNvPr id="5" name="Group 70"/>
          <p:cNvGraphicFramePr>
            <a:graphicFrameLocks noGrp="1"/>
          </p:cNvGraphicFramePr>
          <p:nvPr/>
        </p:nvGraphicFramePr>
        <p:xfrm>
          <a:off x="3337877" y="79250"/>
          <a:ext cx="5685504" cy="4773778"/>
        </p:xfrm>
        <a:graphic>
          <a:graphicData uri="http://schemas.openxmlformats.org/drawingml/2006/table">
            <a:tbl>
              <a:tblPr>
                <a:tableStyleId>{5DA37D80-6434-44D0-A028-1B22A696006F}</a:tableStyleId>
              </a:tblPr>
              <a:tblGrid>
                <a:gridCol w="464574"/>
                <a:gridCol w="521432"/>
                <a:gridCol w="2022502"/>
                <a:gridCol w="2676996"/>
              </a:tblGrid>
              <a:tr h="25022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类型</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用途</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图形</a:t>
                      </a:r>
                      <a:r>
                        <a:rPr kumimoji="0" lang="en-US" altLang="zh-CN" sz="1400" u="none" strike="noStrike" cap="none" normalizeH="0" baseline="0" dirty="0">
                          <a:ln>
                            <a:noFill/>
                          </a:ln>
                          <a:effectLst/>
                          <a:latin typeface="+mj-ea"/>
                          <a:ea typeface="+mj-ea"/>
                        </a:rPr>
                        <a:t>(Diagram)</a:t>
                      </a:r>
                      <a:r>
                        <a:rPr kumimoji="0" lang="zh-CN" altLang="en-US" sz="1400" u="none" strike="noStrike" cap="none" normalizeH="0" baseline="0" dirty="0">
                          <a:ln>
                            <a:noFill/>
                          </a:ln>
                          <a:effectLst/>
                          <a:latin typeface="+mj-ea"/>
                          <a:ea typeface="+mj-ea"/>
                        </a:rPr>
                        <a:t>名称</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作用</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r>
              <a:tr h="205740">
                <a:tc rowSpan="6">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静</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态</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建</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模</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领</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域</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模</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型</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用例图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Use Case</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描述系统参与者与领域问题的功能</a:t>
                      </a:r>
                      <a:endParaRPr kumimoji="0" lang="zh-CN" altLang="en-US" sz="1400" b="0" i="0" u="none" strike="noStrike" cap="none" normalizeH="0" baseline="0" dirty="0">
                        <a:ln>
                          <a:noFill/>
                        </a:ln>
                        <a:solidFill>
                          <a:schemeClr val="tx1"/>
                        </a:solidFill>
                        <a:effectLst/>
                        <a:latin typeface="+mj-ea"/>
                        <a:ea typeface="+mj-ea"/>
                      </a:endParaRPr>
                    </a:p>
                  </a:txBody>
                  <a:tcPr marL="36095" marR="36095" marT="0" marB="0" horzOverflow="overflow">
                    <a:solidFill>
                      <a:schemeClr val="bg1"/>
                    </a:solidFill>
                  </a:tcPr>
                </a:tc>
              </a:tr>
              <a:tr h="411480">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类图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Class</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描述系统的逻辑结构，类、接口及它们的协作关系</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205740">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包图</a:t>
                      </a:r>
                      <a:r>
                        <a:rPr kumimoji="0" lang="en-US" altLang="zh-CN" sz="1400" u="none" strike="noStrike" cap="none" normalizeH="0" baseline="0" dirty="0">
                          <a:ln>
                            <a:noFill/>
                          </a:ln>
                          <a:effectLst/>
                          <a:latin typeface="+mj-ea"/>
                          <a:ea typeface="+mj-ea"/>
                        </a:rPr>
                        <a:t>(Package )</a:t>
                      </a:r>
                      <a:endParaRPr kumimoji="0" lang="zh-CN" altLang="zh-CN"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描述类的复用组织</a:t>
                      </a:r>
                      <a:r>
                        <a:rPr kumimoji="0" lang="en-US" altLang="zh-CN" sz="1400" u="none" strike="noStrike" cap="none" normalizeH="0" baseline="0" dirty="0">
                          <a:ln>
                            <a:noFill/>
                          </a:ln>
                          <a:effectLst/>
                          <a:latin typeface="+mj-ea"/>
                          <a:ea typeface="+mj-ea"/>
                        </a:rPr>
                        <a:t>—</a:t>
                      </a:r>
                      <a:r>
                        <a:rPr kumimoji="0" lang="zh-CN" altLang="en-US" sz="1400" u="none" strike="noStrike" cap="none" normalizeH="0" baseline="0" dirty="0">
                          <a:ln>
                            <a:noFill/>
                          </a:ln>
                          <a:effectLst/>
                          <a:latin typeface="+mj-ea"/>
                          <a:ea typeface="+mj-ea"/>
                        </a:rPr>
                        <a:t>分组</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264335">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对象图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Object</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描述类的实例在某时刻的关系</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402456">
                <a:tc vMerge="1">
                  <a:tcPr/>
                </a:tc>
                <a:tc rowSpan="2">
                  <a:txBody>
                    <a:bodyPr/>
                    <a:lstStyle/>
                    <a:p>
                      <a:pPr marL="0" marR="0" lvl="0" indent="0" algn="ctr" defTabSz="914400" rtl="0" eaLnBrk="1" fontAlgn="base" latinLnBrk="0" hangingPunct="1">
                        <a:lnSpc>
                          <a:spcPts val="1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系</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统</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模</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型</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构件图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Component</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描述系统按构件组成上的关系</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458420">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配置图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Deployment</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描述系统运行环境的配置情况</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411480">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动</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态</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建</a:t>
                      </a: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模</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c rowSpan="2">
                  <a:txBody>
                    <a:bodyPr/>
                    <a:lstStyle/>
                    <a:p>
                      <a:pPr marL="0" marR="0" lvl="0" indent="0" algn="ctr" defTabSz="914400" rtl="0" eaLnBrk="1" fontAlgn="base" latinLnBrk="0" hangingPunct="1">
                        <a:lnSpc>
                          <a:spcPts val="1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对</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象</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交</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互</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顺序图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Sequence</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描述某些对象共同合作完成某项功能而按时间顺序进行的消息传递</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520336">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协作图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Collaboration</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描述某些对象共同合作完成某项功能的依赖关系</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411480">
                <a:tc vMerge="1">
                  <a:tcPr/>
                </a:tc>
                <a:tc rowSpan="2">
                  <a:txBody>
                    <a:bodyPr/>
                    <a:lstStyle/>
                    <a:p>
                      <a:pPr marL="0" marR="0" lvl="0" indent="0" algn="ctr" defTabSz="914400" rtl="0" eaLnBrk="1" fontAlgn="base" latinLnBrk="0" hangingPunct="1">
                        <a:lnSpc>
                          <a:spcPts val="1000"/>
                        </a:lnSpc>
                        <a:spcBef>
                          <a:spcPct val="0"/>
                        </a:spcBef>
                        <a:spcAft>
                          <a:spcPct val="0"/>
                        </a:spcAft>
                        <a:buClrTx/>
                        <a:buSzTx/>
                        <a:buFontTx/>
                        <a:buNone/>
                      </a:pP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业</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务</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活</a:t>
                      </a:r>
                      <a:endParaRPr kumimoji="0" lang="en-US" altLang="zh-CN"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endParaRPr kumimoji="0" lang="zh-CN" altLang="en-US" sz="1400" u="none" strike="noStrike" cap="none" normalizeH="0" baseline="0" dirty="0">
                        <a:ln>
                          <a:noFill/>
                        </a:ln>
                        <a:effectLst/>
                        <a:latin typeface="+mj-ea"/>
                        <a:ea typeface="+mj-ea"/>
                      </a:endParaRPr>
                    </a:p>
                    <a:p>
                      <a:pPr marL="0" marR="0" lvl="0" indent="0" algn="ctr" defTabSz="914400" rtl="0" eaLnBrk="1" fontAlgn="base" latinLnBrk="0" hangingPunct="1">
                        <a:lnSpc>
                          <a:spcPts val="1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动</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anchor="ctr" horzOverflow="overflow">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活动图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Activity</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描述某个用例按事件流转所经历的的活动，即业务流程</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r h="521526">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状态图</a:t>
                      </a:r>
                      <a:r>
                        <a:rPr kumimoji="0" lang="zh-CN" altLang="zh-CN" sz="1400" u="none" strike="noStrike" cap="none" normalizeH="0" baseline="0" dirty="0">
                          <a:ln>
                            <a:noFill/>
                          </a:ln>
                          <a:effectLst/>
                          <a:latin typeface="+mj-ea"/>
                          <a:ea typeface="+mj-ea"/>
                        </a:rPr>
                        <a:t>(</a:t>
                      </a:r>
                      <a:r>
                        <a:rPr kumimoji="0" lang="en-US" altLang="zh-CN" sz="1400" u="none" strike="noStrike" cap="none" normalizeH="0" baseline="0" dirty="0">
                          <a:ln>
                            <a:noFill/>
                          </a:ln>
                          <a:effectLst/>
                          <a:latin typeface="+mj-ea"/>
                          <a:ea typeface="+mj-ea"/>
                        </a:rPr>
                        <a:t>State chart</a:t>
                      </a:r>
                      <a:r>
                        <a:rPr kumimoji="0" lang="zh-CN" altLang="zh-CN" sz="1400" u="none" strike="noStrike" cap="none" normalizeH="0" baseline="0" dirty="0">
                          <a:ln>
                            <a:noFill/>
                          </a:ln>
                          <a:effectLst/>
                          <a:latin typeface="+mj-ea"/>
                          <a:ea typeface="+mj-ea"/>
                        </a:rPr>
                        <a:t>)</a:t>
                      </a:r>
                      <a:endParaRPr kumimoji="0" lang="zh-CN" altLang="zh-CN" sz="1400" b="0" i="0" u="none" strike="noStrike" cap="none" normalizeH="0" baseline="0" dirty="0">
                        <a:ln>
                          <a:noFill/>
                        </a:ln>
                        <a:solidFill>
                          <a:schemeClr val="tx1"/>
                        </a:solidFill>
                        <a:effectLst/>
                        <a:latin typeface="+mj-ea"/>
                        <a:ea typeface="+mj-ea"/>
                      </a:endParaRPr>
                    </a:p>
                  </a:txBody>
                  <a:tcPr marL="36095" marR="36095" marT="0" marB="0" anchor="ctr" horzOverflow="overflow">
                    <a:solidFill>
                      <a:schemeClr val="bg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描述某个业务流程按事件流转所经历的状态，即状态机</a:t>
                      </a:r>
                      <a:endParaRPr kumimoji="0" lang="zh-CN" altLang="en-US" sz="1400" b="0" i="0" u="none" strike="noStrike" cap="none" normalizeH="0" baseline="0" dirty="0">
                        <a:ln>
                          <a:noFill/>
                        </a:ln>
                        <a:solidFill>
                          <a:schemeClr val="tx1"/>
                        </a:solidFill>
                        <a:effectLst/>
                        <a:latin typeface="+mj-ea"/>
                        <a:ea typeface="+mj-ea"/>
                        <a:cs typeface="Times New Roman" panose="02020603050405020304" pitchFamily="18" charset="0"/>
                      </a:endParaRPr>
                    </a:p>
                  </a:txBody>
                  <a:tcPr marL="36095" marR="36095" marT="0" marB="0" horzOverflow="overflow">
                    <a:solidFill>
                      <a:schemeClr val="bg1"/>
                    </a:solidFill>
                  </a:tcPr>
                </a:tc>
              </a:tr>
            </a:tbl>
          </a:graphicData>
        </a:graphic>
      </p:graphicFrame>
      <p:sp>
        <p:nvSpPr>
          <p:cNvPr id="9" name="文本框 8"/>
          <p:cNvSpPr txBox="1"/>
          <p:nvPr/>
        </p:nvSpPr>
        <p:spPr>
          <a:xfrm>
            <a:off x="533399" y="2009973"/>
            <a:ext cx="2460171" cy="830997"/>
          </a:xfrm>
          <a:prstGeom prst="rect">
            <a:avLst/>
          </a:prstGeom>
          <a:noFill/>
        </p:spPr>
        <p:txBody>
          <a:bodyPr wrap="square" rtlCol="0">
            <a:spAutoFit/>
          </a:bodyPr>
          <a:lstStyle/>
          <a:p>
            <a:r>
              <a:rPr lang="en-US" altLang="zh-CN" sz="2400" dirty="0" smtClean="0">
                <a:solidFill>
                  <a:schemeClr val="accent2"/>
                </a:solidFill>
                <a:latin typeface="+mj-ea"/>
                <a:ea typeface="+mj-ea"/>
              </a:rPr>
              <a:t>UML</a:t>
            </a:r>
            <a:r>
              <a:rPr lang="zh-CN" altLang="en-US" sz="2400" dirty="0" smtClean="0">
                <a:solidFill>
                  <a:schemeClr val="accent2"/>
                </a:solidFill>
                <a:latin typeface="+mj-ea"/>
                <a:ea typeface="+mj-ea"/>
              </a:rPr>
              <a:t>的</a:t>
            </a:r>
            <a:r>
              <a:rPr lang="en-US" altLang="zh-CN" sz="2400" dirty="0" smtClean="0">
                <a:solidFill>
                  <a:schemeClr val="accent2"/>
                </a:solidFill>
                <a:latin typeface="+mj-ea"/>
                <a:ea typeface="+mj-ea"/>
              </a:rPr>
              <a:t>5</a:t>
            </a:r>
            <a:r>
              <a:rPr lang="zh-CN" altLang="en-US" sz="2400" dirty="0" smtClean="0">
                <a:solidFill>
                  <a:schemeClr val="accent2"/>
                </a:solidFill>
                <a:latin typeface="+mj-ea"/>
                <a:ea typeface="+mj-ea"/>
              </a:rPr>
              <a:t>类图形的作用如表所示</a:t>
            </a:r>
            <a:endParaRPr lang="zh-CN" altLang="en-US" sz="2400" dirty="0">
              <a:solidFill>
                <a:schemeClr val="accent2"/>
              </a:solidFill>
              <a:latin typeface="+mj-ea"/>
              <a:ea typeface="+mj-ea"/>
            </a:endParaRPr>
          </a:p>
        </p:txBody>
      </p:sp>
      <p:sp>
        <p:nvSpPr>
          <p:cNvPr id="10" name="日期占位符 9"/>
          <p:cNvSpPr>
            <a:spLocks noGrp="1"/>
          </p:cNvSpPr>
          <p:nvPr>
            <p:ph type="dt" sz="half" idx="10"/>
          </p:nvPr>
        </p:nvSpPr>
        <p:spPr/>
        <p:txBody>
          <a:bodyPr/>
          <a:lstStyle/>
          <a:p>
            <a:fld id="{39CB50EB-CDDD-4975-B1B5-A362A2152758}"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2000" dirty="0"/>
              <a:t>视图</a:t>
            </a:r>
            <a:r>
              <a:rPr lang="en-US" altLang="zh-CN" sz="2000" dirty="0"/>
              <a:t>(view)</a:t>
            </a:r>
            <a:r>
              <a:rPr lang="zh-CN" altLang="en-US" sz="2000" dirty="0"/>
              <a:t>是从某个特定角度观察客观物体所形成的投影图</a:t>
            </a:r>
            <a:r>
              <a:rPr lang="en-US" altLang="zh-CN" sz="2000" dirty="0"/>
              <a:t>(projection)</a:t>
            </a:r>
            <a:r>
              <a:rPr lang="zh-CN" altLang="en-US" sz="2000" dirty="0"/>
              <a:t>。一个视图只是反映物体的一个侧面，要想完整反映物体的全貌及结构，应从不同的方位得到不同的视图进行综合，这就是多视图的观点。</a:t>
            </a:r>
            <a:endParaRPr lang="zh-CN" altLang="en-US" sz="2000" b="1" dirty="0"/>
          </a:p>
          <a:p>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视图的作用</a:t>
            </a:r>
            <a:endParaRPr lang="zh-CN" altLang="en-US" dirty="0"/>
          </a:p>
        </p:txBody>
      </p:sp>
      <p:grpSp>
        <p:nvGrpSpPr>
          <p:cNvPr id="5" name="Group 220"/>
          <p:cNvGrpSpPr>
            <a:grpSpLocks noChangeAspect="1"/>
          </p:cNvGrpSpPr>
          <p:nvPr/>
        </p:nvGrpSpPr>
        <p:grpSpPr bwMode="auto">
          <a:xfrm>
            <a:off x="1644007" y="2104807"/>
            <a:ext cx="6081012" cy="2534553"/>
            <a:chOff x="3578" y="6835"/>
            <a:chExt cx="6018" cy="2277"/>
          </a:xfrm>
        </p:grpSpPr>
        <p:sp>
          <p:nvSpPr>
            <p:cNvPr id="6" name="AutoShape 221"/>
            <p:cNvSpPr>
              <a:spLocks noChangeAspect="1" noChangeArrowheads="1"/>
            </p:cNvSpPr>
            <p:nvPr/>
          </p:nvSpPr>
          <p:spPr bwMode="auto">
            <a:xfrm>
              <a:off x="3578" y="6835"/>
              <a:ext cx="6018" cy="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b="1"/>
            </a:p>
          </p:txBody>
        </p:sp>
        <p:pic>
          <p:nvPicPr>
            <p:cNvPr id="7" name="Picture 2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58" y="7402"/>
              <a:ext cx="3776" cy="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223"/>
            <p:cNvSpPr>
              <a:spLocks noChangeArrowheads="1"/>
            </p:cNvSpPr>
            <p:nvPr/>
          </p:nvSpPr>
          <p:spPr bwMode="auto">
            <a:xfrm>
              <a:off x="4908" y="6835"/>
              <a:ext cx="1106" cy="402"/>
            </a:xfrm>
            <a:prstGeom prst="wedgeRoundRectCallout">
              <a:avLst>
                <a:gd name="adj1" fmla="val 7995"/>
                <a:gd name="adj2" fmla="val 136319"/>
                <a:gd name="adj3" fmla="val 16667"/>
              </a:avLst>
            </a:prstGeom>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200" b="1">
                  <a:latin typeface="Times New Roman" panose="02020603050405020304" pitchFamily="18" charset="0"/>
                </a:rPr>
                <a:t>被观测物体</a:t>
              </a:r>
              <a:endParaRPr lang="zh-CN" altLang="en-US" sz="1200" b="1"/>
            </a:p>
          </p:txBody>
        </p:sp>
        <p:sp>
          <p:nvSpPr>
            <p:cNvPr id="9" name="AutoShape 224"/>
            <p:cNvSpPr>
              <a:spLocks noChangeArrowheads="1"/>
            </p:cNvSpPr>
            <p:nvPr/>
          </p:nvSpPr>
          <p:spPr bwMode="auto">
            <a:xfrm>
              <a:off x="8062" y="6835"/>
              <a:ext cx="901" cy="402"/>
            </a:xfrm>
            <a:prstGeom prst="wedgeRoundRectCallout">
              <a:avLst>
                <a:gd name="adj1" fmla="val -46185"/>
                <a:gd name="adj2" fmla="val 143782"/>
                <a:gd name="adj3" fmla="val 16667"/>
              </a:avLst>
            </a:prstGeom>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200" b="1">
                  <a:latin typeface="Times New Roman" panose="02020603050405020304" pitchFamily="18" charset="0"/>
                </a:rPr>
                <a:t>左视图</a:t>
              </a:r>
              <a:endParaRPr lang="zh-CN" altLang="en-US" sz="1200" b="1"/>
            </a:p>
          </p:txBody>
        </p:sp>
        <p:sp>
          <p:nvSpPr>
            <p:cNvPr id="10" name="AutoShape 225"/>
            <p:cNvSpPr>
              <a:spLocks noChangeArrowheads="1"/>
            </p:cNvSpPr>
            <p:nvPr/>
          </p:nvSpPr>
          <p:spPr bwMode="auto">
            <a:xfrm>
              <a:off x="6764" y="6835"/>
              <a:ext cx="901" cy="402"/>
            </a:xfrm>
            <a:prstGeom prst="wedgeRoundRectCallout">
              <a:avLst>
                <a:gd name="adj1" fmla="val -8051"/>
                <a:gd name="adj2" fmla="val 136319"/>
                <a:gd name="adj3" fmla="val 16667"/>
              </a:avLst>
            </a:prstGeom>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200" b="1">
                  <a:latin typeface="Times New Roman" panose="02020603050405020304" pitchFamily="18" charset="0"/>
                </a:rPr>
                <a:t>主视图</a:t>
              </a:r>
              <a:endParaRPr lang="zh-CN" altLang="en-US" sz="1200" b="1"/>
            </a:p>
          </p:txBody>
        </p:sp>
        <p:sp>
          <p:nvSpPr>
            <p:cNvPr id="11" name="AutoShape 226"/>
            <p:cNvSpPr>
              <a:spLocks noChangeArrowheads="1"/>
            </p:cNvSpPr>
            <p:nvPr/>
          </p:nvSpPr>
          <p:spPr bwMode="auto">
            <a:xfrm>
              <a:off x="8416" y="8353"/>
              <a:ext cx="901" cy="402"/>
            </a:xfrm>
            <a:prstGeom prst="wedgeRoundRectCallout">
              <a:avLst>
                <a:gd name="adj1" fmla="val -109491"/>
                <a:gd name="adj2" fmla="val 51741"/>
                <a:gd name="adj3" fmla="val 16667"/>
              </a:avLst>
            </a:prstGeom>
          </p:spPr>
          <p:style>
            <a:lnRef idx="2">
              <a:schemeClr val="accent1"/>
            </a:lnRef>
            <a:fillRef idx="1">
              <a:schemeClr val="lt1"/>
            </a:fillRef>
            <a:effectRef idx="0">
              <a:schemeClr val="accent1"/>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6000"/>
                </a:lnSpc>
              </a:pPr>
              <a:r>
                <a:rPr lang="zh-CN" altLang="en-US" sz="1200" b="1">
                  <a:latin typeface="Times New Roman" panose="02020603050405020304" pitchFamily="18" charset="0"/>
                </a:rPr>
                <a:t>俯视图</a:t>
              </a:r>
              <a:endParaRPr lang="zh-CN" altLang="en-US" sz="1200" b="1"/>
            </a:p>
          </p:txBody>
        </p:sp>
        <p:pic>
          <p:nvPicPr>
            <p:cNvPr id="12" name="Picture 2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8100"/>
              <a:ext cx="662"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ine 228"/>
            <p:cNvSpPr>
              <a:spLocks noChangeShapeType="1"/>
            </p:cNvSpPr>
            <p:nvPr/>
          </p:nvSpPr>
          <p:spPr bwMode="auto">
            <a:xfrm flipV="1">
              <a:off x="4358" y="7847"/>
              <a:ext cx="852" cy="5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sz="1350" b="1"/>
            </a:p>
          </p:txBody>
        </p:sp>
        <p:sp>
          <p:nvSpPr>
            <p:cNvPr id="14" name="Line 229"/>
            <p:cNvSpPr>
              <a:spLocks noChangeShapeType="1"/>
            </p:cNvSpPr>
            <p:nvPr/>
          </p:nvSpPr>
          <p:spPr bwMode="auto">
            <a:xfrm flipV="1">
              <a:off x="4358" y="8353"/>
              <a:ext cx="134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eaVert"/>
            <a:lstStyle/>
            <a:p>
              <a:endParaRPr lang="zh-CN" altLang="en-US" sz="1350" b="1"/>
            </a:p>
          </p:txBody>
        </p:sp>
      </p:grpSp>
      <p:sp>
        <p:nvSpPr>
          <p:cNvPr id="17" name="日期占位符 16"/>
          <p:cNvSpPr>
            <a:spLocks noGrp="1"/>
          </p:cNvSpPr>
          <p:nvPr>
            <p:ph type="dt" sz="half" idx="10"/>
          </p:nvPr>
        </p:nvSpPr>
        <p:spPr/>
        <p:txBody>
          <a:bodyPr/>
          <a:lstStyle/>
          <a:p>
            <a:fld id="{2E3CC2D8-CA94-45C5-A82D-4FB547FBEB88}" type="datetime1">
              <a:rPr lang="zh-CN" altLang="en-US" smtClean="0"/>
            </a:fld>
            <a:endParaRPr lang="zh-CN" altLang="en-US" dirty="0"/>
          </a:p>
        </p:txBody>
      </p:sp>
      <p:sp>
        <p:nvSpPr>
          <p:cNvPr id="18" name="页脚占位符 1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762000" y="828913"/>
          <a:ext cx="7903028" cy="3581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en-US" altLang="zh-CN" dirty="0"/>
              <a:t>UML</a:t>
            </a:r>
            <a:r>
              <a:rPr lang="zh-CN" altLang="en-US" dirty="0"/>
              <a:t>的</a:t>
            </a:r>
            <a:r>
              <a:rPr lang="en-US" altLang="zh-CN" dirty="0"/>
              <a:t>5</a:t>
            </a:r>
            <a:r>
              <a:rPr lang="zh-CN" altLang="en-US" dirty="0"/>
              <a:t>种视图</a:t>
            </a:r>
            <a:endParaRPr lang="zh-CN" altLang="en-US" dirty="0"/>
          </a:p>
        </p:txBody>
      </p:sp>
      <p:sp>
        <p:nvSpPr>
          <p:cNvPr id="7" name="日期占位符 6"/>
          <p:cNvSpPr>
            <a:spLocks noGrp="1"/>
          </p:cNvSpPr>
          <p:nvPr>
            <p:ph type="dt" sz="half" idx="10"/>
          </p:nvPr>
        </p:nvSpPr>
        <p:spPr/>
        <p:txBody>
          <a:bodyPr/>
          <a:lstStyle/>
          <a:p>
            <a:fld id="{B2D703AE-D9EA-4F9B-B2D5-99EB2EEF2F2D}"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UML</a:t>
            </a:r>
            <a:r>
              <a:rPr lang="zh-CN" altLang="en-US" dirty="0"/>
              <a:t>的</a:t>
            </a:r>
            <a:r>
              <a:rPr lang="en-US" altLang="zh-CN" dirty="0"/>
              <a:t>5</a:t>
            </a:r>
            <a:r>
              <a:rPr lang="zh-CN" altLang="en-US" dirty="0"/>
              <a:t>种</a:t>
            </a:r>
            <a:r>
              <a:rPr lang="zh-CN" altLang="en-US" dirty="0" smtClean="0"/>
              <a:t>视图</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graphicFrame>
        <p:nvGraphicFramePr>
          <p:cNvPr id="4" name="Group 75"/>
          <p:cNvGraphicFramePr>
            <a:graphicFrameLocks noGrp="1"/>
          </p:cNvGraphicFramePr>
          <p:nvPr/>
        </p:nvGraphicFramePr>
        <p:xfrm>
          <a:off x="620488" y="986280"/>
          <a:ext cx="8360226" cy="3675782"/>
        </p:xfrm>
        <a:graphic>
          <a:graphicData uri="http://schemas.openxmlformats.org/drawingml/2006/table">
            <a:tbl>
              <a:tblPr>
                <a:tableStyleId>{BC89EF96-8CEA-46FF-86C4-4CE0E7609802}</a:tableStyleId>
              </a:tblPr>
              <a:tblGrid>
                <a:gridCol w="653141"/>
                <a:gridCol w="1404257"/>
                <a:gridCol w="2601685"/>
                <a:gridCol w="1099458"/>
                <a:gridCol w="2601685"/>
              </a:tblGrid>
              <a:tr h="24401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 序号</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accent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视图名称</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accent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视图内容</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accent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图形元素</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accent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u="none" strike="noStrike" cap="none" normalizeH="0" baseline="0" dirty="0">
                          <a:ln>
                            <a:noFill/>
                          </a:ln>
                          <a:effectLst/>
                          <a:latin typeface="+mj-ea"/>
                          <a:ea typeface="+mj-ea"/>
                        </a:rPr>
                        <a:t>观察角度</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accent2">
                        <a:lumMod val="40000"/>
                        <a:lumOff val="60000"/>
                      </a:schemeClr>
                    </a:solidFill>
                  </a:tcPr>
                </a:tc>
              </a:tr>
              <a:tr h="553887">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1</a:t>
                      </a:r>
                      <a:endParaRPr kumimoji="0" lang="en-US" altLang="zh-CN"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用户模型视图</a:t>
                      </a:r>
                      <a:endParaRPr kumimoji="0" lang="zh-CN" altLang="en-US" sz="1600" u="none" strike="noStrike" cap="none" normalizeH="0" baseline="0" dirty="0">
                        <a:ln>
                          <a:noFill/>
                        </a:ln>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（用例视图）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系统的功能和行为能力建模</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用例图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用户、分析师、架构师，面向功能的划分</a:t>
                      </a:r>
                      <a:endParaRPr kumimoji="0" lang="zh-CN" altLang="en-US" sz="14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r>
              <a:tr h="61334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2</a:t>
                      </a:r>
                      <a:endParaRPr kumimoji="0" lang="en-US" altLang="zh-CN"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结构模型视图</a:t>
                      </a:r>
                      <a:endParaRPr kumimoji="0" lang="zh-CN" altLang="en-US" sz="1600" u="none" strike="noStrike" cap="none" normalizeH="0" baseline="0" dirty="0">
                        <a:ln>
                          <a:noFill/>
                        </a:ln>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（设计视图）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指领域问题的静态结构（类、对象和关系）建模</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类图</a:t>
                      </a:r>
                      <a:r>
                        <a:rPr kumimoji="0" lang="zh-CN" altLang="en-US" sz="1600" u="none" strike="noStrike" cap="none" normalizeH="0" baseline="0" dirty="0" smtClean="0">
                          <a:ln>
                            <a:noFill/>
                          </a:ln>
                          <a:effectLst/>
                          <a:latin typeface="+mj-ea"/>
                          <a:ea typeface="+mj-ea"/>
                        </a:rPr>
                        <a:t>、</a:t>
                      </a:r>
                      <a:endParaRPr kumimoji="0" lang="en-US" altLang="zh-CN" sz="1600" u="none" strike="noStrike" cap="none" normalizeH="0" baseline="0" dirty="0" smtClean="0">
                        <a:ln>
                          <a:noFill/>
                        </a:ln>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smtClean="0">
                          <a:ln>
                            <a:noFill/>
                          </a:ln>
                          <a:effectLst/>
                          <a:latin typeface="+mj-ea"/>
                          <a:ea typeface="+mj-ea"/>
                        </a:rPr>
                        <a:t>对象</a:t>
                      </a:r>
                      <a:r>
                        <a:rPr kumimoji="0" lang="zh-CN" altLang="en-US" sz="1600" u="none" strike="noStrike" cap="none" normalizeH="0" baseline="0" dirty="0">
                          <a:ln>
                            <a:noFill/>
                          </a:ln>
                          <a:effectLst/>
                          <a:latin typeface="+mj-ea"/>
                          <a:ea typeface="+mj-ea"/>
                        </a:rPr>
                        <a:t>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设计师，面向结构的划分，找出类和接口，及其关系</a:t>
                      </a:r>
                      <a:endParaRPr kumimoji="0" lang="zh-CN" altLang="en-US" sz="1400" b="1" i="0" u="none" strike="noStrike" cap="none" normalizeH="0" baseline="0">
                        <a:ln>
                          <a:noFill/>
                        </a:ln>
                        <a:solidFill>
                          <a:schemeClr val="tx1"/>
                        </a:solidFill>
                        <a:effectLst/>
                        <a:latin typeface="+mj-ea"/>
                        <a:ea typeface="+mj-ea"/>
                      </a:endParaRPr>
                    </a:p>
                  </a:txBody>
                  <a:tcPr marL="68580" marR="68580" marT="34290" marB="34290" anchor="ctr" horzOverflow="overflow">
                    <a:solidFill>
                      <a:schemeClr val="bg1"/>
                    </a:solidFill>
                  </a:tcPr>
                </a:tc>
              </a:tr>
              <a:tr h="61334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3</a:t>
                      </a:r>
                      <a:endParaRPr kumimoji="0" lang="en-US" altLang="zh-CN"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行为模型视图</a:t>
                      </a:r>
                      <a:endParaRPr kumimoji="0" lang="zh-CN" altLang="en-US" sz="1600" u="none" strike="noStrike" cap="none" normalizeH="0" baseline="0" dirty="0">
                        <a:ln>
                          <a:noFill/>
                        </a:ln>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（进程视图）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系统的动态或行为建模</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活动图、状态图、交互图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设计师，面向线程、进程</a:t>
                      </a:r>
                      <a:endParaRPr kumimoji="0" lang="zh-CN" altLang="en-US" sz="1400" b="1" i="0" u="none" strike="noStrike" cap="none" normalizeH="0" baseline="0">
                        <a:ln>
                          <a:noFill/>
                        </a:ln>
                        <a:solidFill>
                          <a:schemeClr val="tx1"/>
                        </a:solidFill>
                        <a:effectLst/>
                        <a:latin typeface="+mj-ea"/>
                        <a:ea typeface="+mj-ea"/>
                      </a:endParaRPr>
                    </a:p>
                  </a:txBody>
                  <a:tcPr marL="68580" marR="68580" marT="34290" marB="34290" anchor="ctr" horzOverflow="overflow">
                    <a:solidFill>
                      <a:schemeClr val="bg1"/>
                    </a:solidFill>
                  </a:tcPr>
                </a:tc>
              </a:tr>
              <a:tr h="59355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4</a:t>
                      </a:r>
                      <a:endParaRPr kumimoji="0" lang="en-US" altLang="zh-CN"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实现模型视图</a:t>
                      </a:r>
                      <a:endParaRPr kumimoji="0" lang="zh-CN" altLang="en-US" sz="1600" u="none" strike="noStrike" cap="none" normalizeH="0" baseline="0" dirty="0">
                        <a:ln>
                          <a:noFill/>
                        </a:ln>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（实现视图）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组件模型，系统的结构建模 </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组件图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a:ln>
                            <a:noFill/>
                          </a:ln>
                          <a:effectLst/>
                          <a:latin typeface="+mj-ea"/>
                          <a:ea typeface="+mj-ea"/>
                        </a:rPr>
                        <a:t>设计师、架构师进行组件配置、发布的设计</a:t>
                      </a:r>
                      <a:endParaRPr kumimoji="0" lang="zh-CN" altLang="en-US" sz="1400" b="1" i="0" u="none" strike="noStrike" cap="none" normalizeH="0" baseline="0">
                        <a:ln>
                          <a:noFill/>
                        </a:ln>
                        <a:solidFill>
                          <a:schemeClr val="tx1"/>
                        </a:solidFill>
                        <a:effectLst/>
                        <a:latin typeface="+mj-ea"/>
                        <a:ea typeface="+mj-ea"/>
                      </a:endParaRPr>
                    </a:p>
                  </a:txBody>
                  <a:tcPr marL="68580" marR="68580" marT="34290" marB="34290" anchor="ctr" horzOverflow="overflow">
                    <a:solidFill>
                      <a:schemeClr val="bg1"/>
                    </a:solidFill>
                  </a:tcPr>
                </a:tc>
              </a:tr>
              <a:tr h="77162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u="none" strike="noStrike" cap="none" normalizeH="0" baseline="0" dirty="0">
                          <a:ln>
                            <a:noFill/>
                          </a:ln>
                          <a:effectLst/>
                          <a:latin typeface="+mj-ea"/>
                          <a:ea typeface="+mj-ea"/>
                        </a:rPr>
                        <a:t>5</a:t>
                      </a:r>
                      <a:endParaRPr kumimoji="0" lang="en-US" altLang="zh-CN"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环境模型视图</a:t>
                      </a:r>
                      <a:endParaRPr kumimoji="0" lang="zh-CN" altLang="en-US" sz="1600" u="none" strike="noStrike" cap="none" normalizeH="0" baseline="0" dirty="0">
                        <a:ln>
                          <a:noFill/>
                        </a:ln>
                        <a:effectLst/>
                        <a:latin typeface="+mj-ea"/>
                        <a:ea typeface="+mj-ea"/>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（实施视图）</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系统物理结构，组件与物理节点的配置、发布、交付、安装模型</a:t>
                      </a:r>
                      <a:endParaRPr kumimoji="0" lang="zh-CN" altLang="en-US"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600" u="none" strike="noStrike" cap="none" normalizeH="0" baseline="0" dirty="0">
                          <a:ln>
                            <a:noFill/>
                          </a:ln>
                          <a:effectLst/>
                          <a:latin typeface="+mj-ea"/>
                          <a:ea typeface="+mj-ea"/>
                        </a:rPr>
                        <a:t>部署图</a:t>
                      </a:r>
                      <a:r>
                        <a:rPr kumimoji="0" lang="en-US" altLang="zh-CN" sz="1600" u="none" strike="noStrike" cap="none" normalizeH="0" baseline="0" dirty="0">
                          <a:ln>
                            <a:noFill/>
                          </a:ln>
                          <a:effectLst/>
                          <a:latin typeface="+mj-ea"/>
                          <a:ea typeface="+mj-ea"/>
                        </a:rPr>
                        <a:t>(</a:t>
                      </a:r>
                      <a:r>
                        <a:rPr kumimoji="0" lang="zh-CN" altLang="en-US" sz="1600" u="none" strike="noStrike" cap="none" normalizeH="0" baseline="0" dirty="0">
                          <a:ln>
                            <a:noFill/>
                          </a:ln>
                          <a:effectLst/>
                          <a:latin typeface="+mj-ea"/>
                          <a:ea typeface="+mj-ea"/>
                        </a:rPr>
                        <a:t>实施图</a:t>
                      </a:r>
                      <a:r>
                        <a:rPr kumimoji="0" lang="en-US" altLang="zh-CN" sz="1600" u="none" strike="noStrike" cap="none" normalizeH="0" baseline="0" dirty="0">
                          <a:ln>
                            <a:noFill/>
                          </a:ln>
                          <a:effectLst/>
                          <a:latin typeface="+mj-ea"/>
                          <a:ea typeface="+mj-ea"/>
                        </a:rPr>
                        <a:t>)</a:t>
                      </a:r>
                      <a:endParaRPr kumimoji="0" lang="en-US" altLang="zh-CN" sz="16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u="none" strike="noStrike" cap="none" normalizeH="0" baseline="0" dirty="0">
                          <a:ln>
                            <a:noFill/>
                          </a:ln>
                          <a:effectLst/>
                          <a:latin typeface="+mj-ea"/>
                          <a:ea typeface="+mj-ea"/>
                        </a:rPr>
                        <a:t>软件运行环境、系统的拓扑结构、实施方案设计                                                                                                                 </a:t>
                      </a:r>
                      <a:endParaRPr kumimoji="0" lang="zh-CN" altLang="en-US" sz="1400" b="1" i="0" u="none" strike="noStrike" cap="none" normalizeH="0" baseline="0" dirty="0">
                        <a:ln>
                          <a:noFill/>
                        </a:ln>
                        <a:solidFill>
                          <a:schemeClr val="tx1"/>
                        </a:solidFill>
                        <a:effectLst/>
                        <a:latin typeface="+mj-ea"/>
                        <a:ea typeface="+mj-ea"/>
                      </a:endParaRPr>
                    </a:p>
                  </a:txBody>
                  <a:tcPr marL="68580" marR="68580" marT="34290" marB="34290" anchor="ctr" horzOverflow="overflow">
                    <a:solidFill>
                      <a:schemeClr val="bg1"/>
                    </a:solidFill>
                  </a:tcPr>
                </a:tc>
              </a:tr>
            </a:tbl>
          </a:graphicData>
        </a:graphic>
      </p:graphicFrame>
      <p:sp>
        <p:nvSpPr>
          <p:cNvPr id="9" name="日期占位符 8"/>
          <p:cNvSpPr>
            <a:spLocks noGrp="1"/>
          </p:cNvSpPr>
          <p:nvPr>
            <p:ph type="dt" sz="half" idx="10"/>
          </p:nvPr>
        </p:nvSpPr>
        <p:spPr/>
        <p:txBody>
          <a:bodyPr/>
          <a:lstStyle/>
          <a:p>
            <a:fld id="{FF338562-855C-4E00-9962-A26870435DBC}"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过程模型测试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a:solidFill>
                  <a:schemeClr val="accent1"/>
                </a:solidFill>
              </a:rPr>
              <a:t>4</a:t>
            </a:r>
            <a:r>
              <a:rPr lang="en-US" altLang="zh-CN" sz="2400" dirty="0" smtClean="0">
                <a:solidFill>
                  <a:schemeClr val="accent1"/>
                </a:solidFill>
              </a:rPr>
              <a:t>.  </a:t>
            </a:r>
            <a:r>
              <a:rPr lang="zh-CN" altLang="en-US" sz="2400" dirty="0" smtClean="0"/>
              <a:t>关于</a:t>
            </a:r>
            <a:r>
              <a:rPr lang="en-US" altLang="zh-CN" sz="2400" dirty="0" smtClean="0"/>
              <a:t>RUP</a:t>
            </a:r>
            <a:r>
              <a:rPr lang="zh-CN" altLang="en-US" sz="2400" dirty="0" smtClean="0"/>
              <a:t>模型的特点，下面叙述不正确的为</a:t>
            </a:r>
            <a:r>
              <a:rPr lang="zh-CN" altLang="en-US" sz="2400" dirty="0"/>
              <a:t>（ ）</a:t>
            </a:r>
            <a:r>
              <a:rPr lang="zh-CN" altLang="en-US" sz="2400" dirty="0" smtClean="0"/>
              <a:t>。</a:t>
            </a:r>
            <a:endParaRPr lang="en-US" altLang="zh-CN" sz="2400" dirty="0" smtClean="0"/>
          </a:p>
          <a:p>
            <a:pPr marL="0" indent="0">
              <a:buNone/>
            </a:pPr>
            <a:endParaRPr lang="zh-CN" altLang="en-US" sz="2400" dirty="0"/>
          </a:p>
          <a:p>
            <a:pPr marL="93980" indent="-457200">
              <a:buFont typeface="+mj-lt"/>
              <a:buAutoNum type="alphaUcPeriod"/>
            </a:pPr>
            <a:r>
              <a:rPr lang="zh-CN" altLang="en-US" sz="2400" dirty="0" smtClean="0"/>
              <a:t>开发过程分为分析、细化、构造、交付四个阶段</a:t>
            </a:r>
            <a:endParaRPr lang="en-US" altLang="zh-CN" sz="2400" dirty="0" smtClean="0"/>
          </a:p>
          <a:p>
            <a:pPr marL="93980" indent="-457200">
              <a:buFont typeface="+mj-lt"/>
              <a:buAutoNum type="alphaUcPeriod"/>
            </a:pPr>
            <a:r>
              <a:rPr lang="zh-CN" altLang="en-US" sz="2400" dirty="0" smtClean="0"/>
              <a:t>每个阶段围绕九个核心工作流分别迭代</a:t>
            </a:r>
            <a:endParaRPr lang="en-US" altLang="zh-CN" sz="2400" dirty="0" smtClean="0"/>
          </a:p>
          <a:p>
            <a:pPr marL="93980" indent="-457200">
              <a:buFont typeface="+mj-lt"/>
              <a:buAutoNum type="alphaUcPeriod"/>
            </a:pPr>
            <a:r>
              <a:rPr lang="zh-CN" altLang="en-US" sz="2400" dirty="0" smtClean="0"/>
              <a:t>基于风险驱动，以用例技术、架构设计为中心</a:t>
            </a:r>
            <a:endParaRPr lang="en-US" altLang="zh-CN" sz="2400" dirty="0" smtClean="0"/>
          </a:p>
          <a:p>
            <a:pPr marL="93980" indent="-457200">
              <a:buFont typeface="+mj-lt"/>
              <a:buAutoNum type="alphaUcPeriod"/>
            </a:pPr>
            <a:r>
              <a:rPr lang="zh-CN" altLang="en-US" sz="2400" dirty="0" smtClean="0"/>
              <a:t>更合理的生命周期模型，可灵活定制</a:t>
            </a:r>
            <a:endParaRPr lang="en-US" altLang="zh-CN" sz="2400" dirty="0" smtClean="0"/>
          </a:p>
        </p:txBody>
      </p:sp>
      <p:sp>
        <p:nvSpPr>
          <p:cNvPr id="4" name="日期占位符 3"/>
          <p:cNvSpPr>
            <a:spLocks noGrp="1"/>
          </p:cNvSpPr>
          <p:nvPr>
            <p:ph type="dt" sz="half" idx="10"/>
          </p:nvPr>
        </p:nvSpPr>
        <p:spPr/>
        <p:txBody>
          <a:bodyPr/>
          <a:lstStyle/>
          <a:p>
            <a:fld id="{F3E93A32-0964-42E8-9CA5-D6BBB2D4EC4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UML</a:t>
            </a:r>
            <a:r>
              <a:rPr lang="zh-CN" altLang="en-US" dirty="0" smtClean="0"/>
              <a:t>的模型</a:t>
            </a:r>
            <a:endParaRPr lang="zh-CN" altLang="en-US" dirty="0"/>
          </a:p>
        </p:txBody>
      </p:sp>
      <p:sp>
        <p:nvSpPr>
          <p:cNvPr id="3" name="内容占位符 2"/>
          <p:cNvSpPr>
            <a:spLocks noGrp="1"/>
          </p:cNvSpPr>
          <p:nvPr>
            <p:ph idx="1"/>
          </p:nvPr>
        </p:nvSpPr>
        <p:spPr>
          <a:xfrm>
            <a:off x="914400" y="937543"/>
            <a:ext cx="7761514" cy="3806854"/>
          </a:xfrm>
        </p:spPr>
        <p:txBody>
          <a:bodyPr>
            <a:normAutofit/>
          </a:bodyPr>
          <a:lstStyle/>
          <a:p>
            <a:r>
              <a:rPr lang="zh-CN" altLang="zh-CN" sz="2000" dirty="0"/>
              <a:t>面向对象方法在开发过程中会产生以下几种主要模型：用例模型、静态模型、动态模型和实现</a:t>
            </a:r>
            <a:r>
              <a:rPr lang="zh-CN" altLang="zh-CN" sz="2000" dirty="0" smtClean="0"/>
              <a:t>模型</a:t>
            </a:r>
            <a:r>
              <a:rPr lang="zh-CN" altLang="en-US" sz="2000" dirty="0" smtClean="0"/>
              <a:t>。</a:t>
            </a:r>
            <a:endParaRPr lang="en-US" altLang="zh-CN" sz="2000" dirty="0"/>
          </a:p>
          <a:p>
            <a:endParaRPr lang="zh-CN" altLang="en-US" sz="2000" dirty="0"/>
          </a:p>
        </p:txBody>
      </p:sp>
      <p:sp>
        <p:nvSpPr>
          <p:cNvPr id="4" name="日期占位符 3"/>
          <p:cNvSpPr>
            <a:spLocks noGrp="1"/>
          </p:cNvSpPr>
          <p:nvPr>
            <p:ph type="dt" sz="half" idx="10"/>
          </p:nvPr>
        </p:nvSpPr>
        <p:spPr/>
        <p:txBody>
          <a:bodyPr/>
          <a:lstStyle/>
          <a:p>
            <a:fld id="{114649D2-6C2F-4B42-AAEC-EAE57ED10CF5}"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graphicFrame>
        <p:nvGraphicFramePr>
          <p:cNvPr id="7" name="图示 6"/>
          <p:cNvGraphicFramePr/>
          <p:nvPr/>
        </p:nvGraphicFramePr>
        <p:xfrm>
          <a:off x="310546" y="1730829"/>
          <a:ext cx="8626623" cy="28085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r>
              <a:rPr lang="en-US" altLang="zh-CN" dirty="0" smtClean="0"/>
              <a:t>UML</a:t>
            </a:r>
            <a:r>
              <a:rPr lang="zh-CN" altLang="en-US" dirty="0" smtClean="0"/>
              <a:t>的应用</a:t>
            </a:r>
            <a:endParaRPr lang="zh-CN" altLang="en-US" dirty="0"/>
          </a:p>
        </p:txBody>
      </p:sp>
      <p:sp>
        <p:nvSpPr>
          <p:cNvPr id="22531" name="Rectangle 3"/>
          <p:cNvSpPr>
            <a:spLocks noGrp="1" noRot="1" noChangeArrowheads="1"/>
          </p:cNvSpPr>
          <p:nvPr>
            <p:ph idx="1"/>
          </p:nvPr>
        </p:nvSpPr>
        <p:spPr/>
        <p:txBody>
          <a:bodyPr>
            <a:normAutofit fontScale="70000" lnSpcReduction="20000"/>
          </a:bodyPr>
          <a:lstStyle/>
          <a:p>
            <a:pPr>
              <a:lnSpc>
                <a:spcPct val="140000"/>
              </a:lnSpc>
            </a:pPr>
            <a:r>
              <a:rPr lang="en-US" altLang="zh-CN" dirty="0">
                <a:solidFill>
                  <a:schemeClr val="accent2">
                    <a:lumMod val="75000"/>
                  </a:schemeClr>
                </a:solidFill>
              </a:rPr>
              <a:t>UML</a:t>
            </a:r>
            <a:r>
              <a:rPr lang="zh-CN" altLang="en-US" dirty="0">
                <a:solidFill>
                  <a:schemeClr val="accent2">
                    <a:lumMod val="75000"/>
                  </a:schemeClr>
                </a:solidFill>
              </a:rPr>
              <a:t>的目标是以面向对象图的方式来描述任何类型的系统。其中最常用的是建立软件系统的模型，但它同样可以用于描述非软件领域的系统，如机械系统、企业机构或业务过程，以及处理复杂数据的信息系统、具有实时要求的工业系统或工业过程等。</a:t>
            </a:r>
            <a:endParaRPr lang="zh-CN" altLang="en-US" dirty="0">
              <a:solidFill>
                <a:schemeClr val="accent2">
                  <a:lumMod val="75000"/>
                </a:schemeClr>
              </a:solidFill>
            </a:endParaRPr>
          </a:p>
          <a:p>
            <a:pPr>
              <a:lnSpc>
                <a:spcPct val="140000"/>
              </a:lnSpc>
            </a:pPr>
            <a:r>
              <a:rPr lang="en-US" altLang="zh-CN" dirty="0">
                <a:solidFill>
                  <a:schemeClr val="accent2">
                    <a:lumMod val="75000"/>
                  </a:schemeClr>
                </a:solidFill>
              </a:rPr>
              <a:t>UML</a:t>
            </a:r>
            <a:r>
              <a:rPr lang="zh-CN" altLang="en-US" dirty="0">
                <a:solidFill>
                  <a:schemeClr val="accent2">
                    <a:lumMod val="75000"/>
                  </a:schemeClr>
                </a:solidFill>
              </a:rPr>
              <a:t>模型可作为测试阶段的依据。系统通常需要经过单元测试、集成测试、系统测试和验收测试。不同的测试小组使用不同的</a:t>
            </a:r>
            <a:r>
              <a:rPr lang="en-US" altLang="zh-CN" dirty="0">
                <a:solidFill>
                  <a:schemeClr val="accent2">
                    <a:lumMod val="75000"/>
                  </a:schemeClr>
                </a:solidFill>
              </a:rPr>
              <a:t>UML</a:t>
            </a:r>
            <a:r>
              <a:rPr lang="zh-CN" altLang="en-US" dirty="0">
                <a:solidFill>
                  <a:schemeClr val="accent2">
                    <a:lumMod val="75000"/>
                  </a:schemeClr>
                </a:solidFill>
              </a:rPr>
              <a:t>图作为测试依据：单元测试使用类图和类规格说明；集成测试使用部件图和协作图；验收测试使用用例图来验证系统的行为。</a:t>
            </a:r>
            <a:endParaRPr lang="zh-CN" altLang="en-US" dirty="0">
              <a:solidFill>
                <a:schemeClr val="accent2">
                  <a:lumMod val="75000"/>
                </a:schemeClr>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ACA8B0F0-AFE0-45A8-953F-30656C2F028E}"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5" name="图片 4"/>
          <p:cNvPicPr>
            <a:picLocks noChangeAspect="1"/>
          </p:cNvPicPr>
          <p:nvPr/>
        </p:nvPicPr>
        <p:blipFill>
          <a:blip r:embed="rId1" cstate="print"/>
          <a:stretch>
            <a:fillRect/>
          </a:stretch>
        </p:blipFill>
        <p:spPr>
          <a:xfrm>
            <a:off x="1893434" y="0"/>
            <a:ext cx="4703309" cy="5167649"/>
          </a:xfrm>
          <a:prstGeom prst="rect">
            <a:avLst/>
          </a:prstGeom>
        </p:spPr>
      </p:pic>
      <p:sp>
        <p:nvSpPr>
          <p:cNvPr id="6" name="日期占位符 5"/>
          <p:cNvSpPr>
            <a:spLocks noGrp="1"/>
          </p:cNvSpPr>
          <p:nvPr>
            <p:ph type="dt" sz="half" idx="10"/>
          </p:nvPr>
        </p:nvSpPr>
        <p:spPr/>
        <p:txBody>
          <a:bodyPr/>
          <a:lstStyle/>
          <a:p>
            <a:fld id="{B412D43C-7A61-4042-B215-BA7813F02C51}"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988167" y="893427"/>
            <a:ext cx="6172200" cy="3895085"/>
          </a:xfrm>
        </p:spPr>
        <p:txBody>
          <a:bodyPr>
            <a:noAutofit/>
          </a:bodyPr>
          <a:lstStyle/>
          <a:p>
            <a:pPr>
              <a:lnSpc>
                <a:spcPct val="80000"/>
              </a:lnSpc>
              <a:spcBef>
                <a:spcPts val="450"/>
              </a:spcBef>
            </a:pPr>
            <a:r>
              <a:rPr lang="zh-CN" altLang="en-US" sz="1800" dirty="0" smtClean="0"/>
              <a:t>一</a:t>
            </a:r>
            <a:r>
              <a:rPr lang="zh-CN" altLang="en-US" sz="1800" dirty="0"/>
              <a:t>台洗衣机应该具备的属性：</a:t>
            </a:r>
            <a:endParaRPr lang="zh-CN" altLang="en-US" sz="1800" dirty="0"/>
          </a:p>
          <a:p>
            <a:pPr lvl="1">
              <a:lnSpc>
                <a:spcPct val="80000"/>
              </a:lnSpc>
              <a:spcBef>
                <a:spcPts val="450"/>
              </a:spcBef>
            </a:pPr>
            <a:r>
              <a:rPr lang="zh-CN" altLang="en-US" sz="1800" dirty="0"/>
              <a:t>品牌，比如海尔。</a:t>
            </a:r>
            <a:endParaRPr lang="zh-CN" altLang="en-US" sz="1800" dirty="0"/>
          </a:p>
          <a:p>
            <a:pPr lvl="1">
              <a:lnSpc>
                <a:spcPct val="80000"/>
              </a:lnSpc>
              <a:spcBef>
                <a:spcPts val="450"/>
              </a:spcBef>
            </a:pPr>
            <a:r>
              <a:rPr lang="zh-CN" altLang="en-US" sz="1800" dirty="0"/>
              <a:t>模式，比如全自动，半自动。</a:t>
            </a:r>
            <a:endParaRPr lang="zh-CN" altLang="en-US" sz="1800" dirty="0"/>
          </a:p>
          <a:p>
            <a:pPr lvl="1">
              <a:lnSpc>
                <a:spcPct val="80000"/>
              </a:lnSpc>
              <a:spcBef>
                <a:spcPts val="450"/>
              </a:spcBef>
            </a:pPr>
            <a:r>
              <a:rPr lang="zh-CN" altLang="en-US" sz="1800" dirty="0"/>
              <a:t>序列号，比如</a:t>
            </a:r>
            <a:r>
              <a:rPr lang="en-US" altLang="zh-CN" sz="1800" dirty="0"/>
              <a:t>AS19980909</a:t>
            </a:r>
            <a:endParaRPr lang="en-US" altLang="zh-CN" sz="1800" dirty="0"/>
          </a:p>
          <a:p>
            <a:pPr lvl="1">
              <a:lnSpc>
                <a:spcPct val="80000"/>
              </a:lnSpc>
              <a:spcBef>
                <a:spcPts val="450"/>
              </a:spcBef>
            </a:pPr>
            <a:r>
              <a:rPr lang="zh-CN" altLang="en-US" sz="1800" dirty="0"/>
              <a:t>容量，比如</a:t>
            </a:r>
            <a:r>
              <a:rPr lang="en-US" altLang="zh-CN" sz="1800" dirty="0"/>
              <a:t>5L</a:t>
            </a:r>
            <a:endParaRPr lang="en-US" altLang="zh-CN" sz="1800" dirty="0"/>
          </a:p>
          <a:p>
            <a:pPr lvl="1">
              <a:lnSpc>
                <a:spcPct val="80000"/>
              </a:lnSpc>
              <a:spcBef>
                <a:spcPts val="450"/>
              </a:spcBef>
            </a:pPr>
            <a:r>
              <a:rPr lang="en-US" altLang="zh-CN" sz="1800" dirty="0"/>
              <a:t>……</a:t>
            </a:r>
            <a:endParaRPr lang="en-US" altLang="zh-CN" sz="1800" dirty="0"/>
          </a:p>
          <a:p>
            <a:pPr>
              <a:lnSpc>
                <a:spcPct val="80000"/>
              </a:lnSpc>
              <a:spcBef>
                <a:spcPts val="450"/>
              </a:spcBef>
            </a:pPr>
            <a:r>
              <a:rPr lang="zh-CN" altLang="en-US" sz="1800" dirty="0"/>
              <a:t>一台洗衣机操作包括：</a:t>
            </a:r>
            <a:endParaRPr lang="zh-CN" altLang="en-US" sz="1800" dirty="0"/>
          </a:p>
          <a:p>
            <a:pPr lvl="1">
              <a:lnSpc>
                <a:spcPct val="80000"/>
              </a:lnSpc>
              <a:spcBef>
                <a:spcPts val="450"/>
              </a:spcBef>
            </a:pPr>
            <a:r>
              <a:rPr lang="zh-CN" altLang="en-US" sz="1800" dirty="0"/>
              <a:t>装入衣物</a:t>
            </a:r>
            <a:endParaRPr lang="zh-CN" altLang="en-US" sz="1800" dirty="0"/>
          </a:p>
          <a:p>
            <a:pPr lvl="1">
              <a:lnSpc>
                <a:spcPct val="80000"/>
              </a:lnSpc>
              <a:spcBef>
                <a:spcPts val="450"/>
              </a:spcBef>
            </a:pPr>
            <a:r>
              <a:rPr lang="zh-CN" altLang="en-US" sz="1800" dirty="0"/>
              <a:t>装入洗衣粉</a:t>
            </a:r>
            <a:endParaRPr lang="zh-CN" altLang="en-US" sz="1800" dirty="0"/>
          </a:p>
          <a:p>
            <a:pPr lvl="1">
              <a:lnSpc>
                <a:spcPct val="80000"/>
              </a:lnSpc>
              <a:spcBef>
                <a:spcPts val="450"/>
              </a:spcBef>
            </a:pPr>
            <a:r>
              <a:rPr lang="zh-CN" altLang="en-US" sz="1800" dirty="0" smtClean="0"/>
              <a:t>开、关电源</a:t>
            </a:r>
            <a:endParaRPr lang="zh-CN" altLang="en-US" sz="1800" dirty="0"/>
          </a:p>
          <a:p>
            <a:pPr lvl="1">
              <a:lnSpc>
                <a:spcPct val="80000"/>
              </a:lnSpc>
              <a:spcBef>
                <a:spcPts val="450"/>
              </a:spcBef>
            </a:pPr>
            <a:r>
              <a:rPr lang="en-US" altLang="zh-CN" sz="1800" dirty="0" smtClean="0"/>
              <a:t>……</a:t>
            </a:r>
            <a:endParaRPr lang="en-US" altLang="zh-CN" sz="1800" dirty="0"/>
          </a:p>
          <a:p>
            <a:pPr>
              <a:lnSpc>
                <a:spcPct val="80000"/>
              </a:lnSpc>
              <a:spcBef>
                <a:spcPts val="450"/>
              </a:spcBef>
            </a:pPr>
            <a:r>
              <a:rPr lang="zh-CN" altLang="en-US" sz="1800" dirty="0"/>
              <a:t>一台洗衣机的功能：浸泡，洗涤，漂洗，脱水</a:t>
            </a:r>
            <a:endParaRPr lang="zh-CN" altLang="en-US" sz="1800" dirty="0"/>
          </a:p>
          <a:p>
            <a:pPr>
              <a:lnSpc>
                <a:spcPct val="80000"/>
              </a:lnSpc>
              <a:spcBef>
                <a:spcPts val="450"/>
              </a:spcBef>
            </a:pPr>
            <a:r>
              <a:rPr lang="zh-CN" altLang="en-US" sz="1800" dirty="0"/>
              <a:t>人使用洗衣机来洗衣服。</a:t>
            </a:r>
            <a:endParaRPr lang="zh-CN" altLang="en-US" sz="1800" dirty="0"/>
          </a:p>
        </p:txBody>
      </p:sp>
      <p:sp>
        <p:nvSpPr>
          <p:cNvPr id="87042" name="Rectangle 2"/>
          <p:cNvSpPr>
            <a:spLocks noGrp="1" noChangeArrowheads="1"/>
          </p:cNvSpPr>
          <p:nvPr>
            <p:ph type="title"/>
          </p:nvPr>
        </p:nvSpPr>
        <p:spPr/>
        <p:txBody>
          <a:bodyPr/>
          <a:lstStyle/>
          <a:p>
            <a:r>
              <a:rPr lang="zh-CN" altLang="en-US" dirty="0" smtClean="0"/>
              <a:t>用</a:t>
            </a:r>
            <a:r>
              <a:rPr lang="en-US" altLang="zh-CN" dirty="0"/>
              <a:t>UML</a:t>
            </a:r>
            <a:r>
              <a:rPr lang="zh-CN" altLang="en-US" dirty="0"/>
              <a:t>图来描述一台洗衣机</a:t>
            </a:r>
            <a:endParaRPr lang="zh-CN" altLang="en-US" dirty="0"/>
          </a:p>
        </p:txBody>
      </p:sp>
      <p:pic>
        <p:nvPicPr>
          <p:cNvPr id="87045" name="Picture 5" descr="海尔 XQB50-7288A手搓">
            <a:hlinkClick r:id="rId1" tooltip="点击查看:海尔 XQB50-7288A手搓 下一张清晰大图"/>
          </p:cNvPr>
          <p:cNvPicPr>
            <a:picLocks noChangeAspect="1" noChangeArrowheads="1"/>
          </p:cNvPicPr>
          <p:nvPr/>
        </p:nvPicPr>
        <p:blipFill rotWithShape="1">
          <a:blip r:embed="rId2" cstate="print"/>
          <a:srcRect l="21528" r="25308"/>
          <a:stretch>
            <a:fillRect/>
          </a:stretch>
        </p:blipFill>
        <p:spPr bwMode="auto">
          <a:xfrm>
            <a:off x="6302210" y="893427"/>
            <a:ext cx="2347685" cy="3311947"/>
          </a:xfrm>
          <a:prstGeom prst="rect">
            <a:avLst/>
          </a:prstGeom>
          <a:noFill/>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791B80D8-C3A3-4645-9E1C-A1E8975766DE}"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0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04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04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04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04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a:t>1. </a:t>
            </a:r>
            <a:r>
              <a:rPr lang="zh-CN" altLang="en-US" dirty="0"/>
              <a:t>类图</a:t>
            </a:r>
            <a:endParaRPr lang="zh-CN" altLang="en-US" dirty="0"/>
          </a:p>
        </p:txBody>
      </p:sp>
      <p:sp>
        <p:nvSpPr>
          <p:cNvPr id="54275" name="Rectangle 3"/>
          <p:cNvSpPr>
            <a:spLocks noGrp="1" noChangeArrowheads="1"/>
          </p:cNvSpPr>
          <p:nvPr>
            <p:ph idx="1"/>
          </p:nvPr>
        </p:nvSpPr>
        <p:spPr>
          <a:xfrm>
            <a:off x="784924" y="885413"/>
            <a:ext cx="7832833" cy="3806854"/>
          </a:xfrm>
        </p:spPr>
        <p:txBody>
          <a:bodyPr>
            <a:normAutofit/>
          </a:bodyPr>
          <a:lstStyle/>
          <a:p>
            <a:r>
              <a:rPr lang="zh-CN" altLang="en-US" sz="2000" dirty="0"/>
              <a:t>类</a:t>
            </a:r>
            <a:r>
              <a:rPr lang="en-US" altLang="zh-CN" sz="2000" dirty="0"/>
              <a:t>(class)</a:t>
            </a:r>
            <a:r>
              <a:rPr lang="zh-CN" altLang="en-US" sz="2000" dirty="0"/>
              <a:t>：一类或一组具有类似属性和共同行为的事物。</a:t>
            </a:r>
            <a:endParaRPr lang="zh-CN" altLang="en-US" sz="2000" dirty="0"/>
          </a:p>
          <a:p>
            <a:r>
              <a:rPr lang="zh-CN" altLang="en-US" sz="2000" dirty="0">
                <a:solidFill>
                  <a:srgbClr val="FF0000"/>
                </a:solidFill>
              </a:rPr>
              <a:t>类图</a:t>
            </a:r>
            <a:r>
              <a:rPr lang="zh-CN" altLang="en-US" sz="2000" dirty="0"/>
              <a:t>是类的可视化表达，展示了系统中类的静态</a:t>
            </a:r>
            <a:r>
              <a:rPr lang="zh-CN" altLang="en-US" sz="2000" dirty="0" smtClean="0"/>
              <a:t>结构，一</a:t>
            </a:r>
            <a:r>
              <a:rPr lang="zh-CN" altLang="en-US" sz="2000" dirty="0"/>
              <a:t>个类图表达类的内部封装和外部关系</a:t>
            </a:r>
            <a:r>
              <a:rPr lang="zh-CN" altLang="en-US" sz="2000" dirty="0" smtClean="0"/>
              <a:t>；若干</a:t>
            </a:r>
            <a:r>
              <a:rPr lang="zh-CN" altLang="en-US" sz="2000" dirty="0"/>
              <a:t>相关类图联系在一起构成的是模型，称类模型或</a:t>
            </a:r>
            <a:r>
              <a:rPr lang="zh-CN" altLang="en-US" sz="2000" dirty="0">
                <a:solidFill>
                  <a:srgbClr val="FF0000"/>
                </a:solidFill>
              </a:rPr>
              <a:t>逻辑模型</a:t>
            </a:r>
            <a:r>
              <a:rPr lang="zh-CN" altLang="en-US" sz="2000" dirty="0" smtClean="0"/>
              <a:t>。</a:t>
            </a:r>
            <a:endParaRPr lang="en-US" altLang="zh-CN"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54276" name="Picture 4"/>
          <p:cNvPicPr>
            <a:picLocks noChangeAspect="1" noChangeArrowheads="1"/>
          </p:cNvPicPr>
          <p:nvPr/>
        </p:nvPicPr>
        <p:blipFill>
          <a:blip r:embed="rId1" cstate="print"/>
          <a:srcRect/>
          <a:stretch>
            <a:fillRect/>
          </a:stretch>
        </p:blipFill>
        <p:spPr bwMode="auto">
          <a:xfrm>
            <a:off x="5093427" y="2286322"/>
            <a:ext cx="2142116" cy="2193119"/>
          </a:xfrm>
          <a:prstGeom prst="rect">
            <a:avLst/>
          </a:prstGeom>
          <a:noFill/>
          <a:ln w="9525" algn="ctr">
            <a:noFill/>
            <a:miter lim="800000"/>
            <a:headEnd/>
            <a:tailEnd/>
          </a:ln>
          <a:effectLst/>
        </p:spPr>
      </p:pic>
      <p:grpSp>
        <p:nvGrpSpPr>
          <p:cNvPr id="2" name="Group 5"/>
          <p:cNvGrpSpPr>
            <a:grpSpLocks noChangeAspect="1"/>
          </p:cNvGrpSpPr>
          <p:nvPr/>
        </p:nvGrpSpPr>
        <p:grpSpPr bwMode="auto">
          <a:xfrm>
            <a:off x="2004151" y="2942738"/>
            <a:ext cx="1757363" cy="1233191"/>
            <a:chOff x="2064" y="2251"/>
            <a:chExt cx="1719" cy="522"/>
          </a:xfrm>
        </p:grpSpPr>
        <p:sp>
          <p:nvSpPr>
            <p:cNvPr id="54278" name="AutoShape 6"/>
            <p:cNvSpPr>
              <a:spLocks noChangeAspect="1" noChangeArrowheads="1" noTextEdit="1"/>
            </p:cNvSpPr>
            <p:nvPr/>
          </p:nvSpPr>
          <p:spPr bwMode="auto">
            <a:xfrm>
              <a:off x="2064" y="2251"/>
              <a:ext cx="1719" cy="522"/>
            </a:xfrm>
            <a:prstGeom prst="rect">
              <a:avLst/>
            </a:prstGeom>
            <a:noFill/>
            <a:ln w="9525">
              <a:noFill/>
              <a:miter lim="800000"/>
            </a:ln>
          </p:spPr>
          <p:txBody>
            <a:bodyPr/>
            <a:lstStyle/>
            <a:p>
              <a:endParaRPr lang="zh-CN" altLang="en-US" sz="1500">
                <a:latin typeface="+mj-ea"/>
                <a:ea typeface="+mj-ea"/>
              </a:endParaRPr>
            </a:p>
          </p:txBody>
        </p:sp>
        <p:sp>
          <p:nvSpPr>
            <p:cNvPr id="54279" name="Rectangle 7"/>
            <p:cNvSpPr>
              <a:spLocks noChangeArrowheads="1"/>
            </p:cNvSpPr>
            <p:nvPr/>
          </p:nvSpPr>
          <p:spPr bwMode="auto">
            <a:xfrm>
              <a:off x="2142" y="2272"/>
              <a:ext cx="1556" cy="473"/>
            </a:xfrm>
            <a:prstGeom prst="rect">
              <a:avLst/>
            </a:prstGeom>
            <a:solidFill>
              <a:srgbClr val="FFFFCC"/>
            </a:solidFill>
            <a:ln w="0">
              <a:solidFill>
                <a:srgbClr val="990033"/>
              </a:solidFill>
              <a:miter lim="800000"/>
            </a:ln>
          </p:spPr>
          <p:txBody>
            <a:bodyPr/>
            <a:lstStyle/>
            <a:p>
              <a:endParaRPr lang="zh-CN" altLang="en-US" sz="1500">
                <a:latin typeface="+mj-ea"/>
                <a:ea typeface="+mj-ea"/>
              </a:endParaRPr>
            </a:p>
          </p:txBody>
        </p:sp>
        <p:sp>
          <p:nvSpPr>
            <p:cNvPr id="54280" name="Rectangle 8"/>
            <p:cNvSpPr>
              <a:spLocks noChangeArrowheads="1"/>
            </p:cNvSpPr>
            <p:nvPr/>
          </p:nvSpPr>
          <p:spPr bwMode="auto">
            <a:xfrm>
              <a:off x="2794" y="2300"/>
              <a:ext cx="578" cy="98"/>
            </a:xfrm>
            <a:prstGeom prst="rect">
              <a:avLst/>
            </a:prstGeom>
            <a:noFill/>
            <a:ln w="9525">
              <a:noFill/>
              <a:miter lim="800000"/>
            </a:ln>
          </p:spPr>
          <p:txBody>
            <a:bodyPr lIns="0" tIns="0" rIns="0" bIns="0">
              <a:spAutoFit/>
            </a:bodyPr>
            <a:lstStyle/>
            <a:p>
              <a:pPr algn="l" eaLnBrk="1" hangingPunct="1"/>
              <a:r>
                <a:rPr lang="zh-CN" altLang="en-US" sz="1500">
                  <a:latin typeface="+mj-ea"/>
                  <a:ea typeface="+mj-ea"/>
                </a:rPr>
                <a:t>类名</a:t>
              </a:r>
              <a:endParaRPr lang="zh-CN" altLang="en-US" sz="1500">
                <a:solidFill>
                  <a:srgbClr val="000000"/>
                </a:solidFill>
                <a:latin typeface="+mj-ea"/>
                <a:ea typeface="+mj-ea"/>
              </a:endParaRPr>
            </a:p>
          </p:txBody>
        </p:sp>
        <p:sp>
          <p:nvSpPr>
            <p:cNvPr id="54281" name="Rectangle 9"/>
            <p:cNvSpPr>
              <a:spLocks noChangeArrowheads="1"/>
            </p:cNvSpPr>
            <p:nvPr/>
          </p:nvSpPr>
          <p:spPr bwMode="auto">
            <a:xfrm>
              <a:off x="2142" y="2406"/>
              <a:ext cx="1556" cy="339"/>
            </a:xfrm>
            <a:prstGeom prst="rect">
              <a:avLst/>
            </a:prstGeom>
            <a:noFill/>
            <a:ln w="0">
              <a:solidFill>
                <a:srgbClr val="990033"/>
              </a:solidFill>
              <a:miter lim="800000"/>
            </a:ln>
          </p:spPr>
          <p:txBody>
            <a:bodyPr/>
            <a:lstStyle/>
            <a:p>
              <a:endParaRPr lang="zh-CN" altLang="en-US" sz="1500">
                <a:latin typeface="+mj-ea"/>
                <a:ea typeface="+mj-ea"/>
              </a:endParaRPr>
            </a:p>
          </p:txBody>
        </p:sp>
        <p:sp>
          <p:nvSpPr>
            <p:cNvPr id="54282" name="Rectangle 10"/>
            <p:cNvSpPr>
              <a:spLocks noChangeArrowheads="1"/>
            </p:cNvSpPr>
            <p:nvPr/>
          </p:nvSpPr>
          <p:spPr bwMode="auto">
            <a:xfrm>
              <a:off x="2142" y="2547"/>
              <a:ext cx="1556" cy="198"/>
            </a:xfrm>
            <a:prstGeom prst="rect">
              <a:avLst/>
            </a:prstGeom>
            <a:noFill/>
            <a:ln w="0">
              <a:solidFill>
                <a:srgbClr val="990033"/>
              </a:solidFill>
              <a:miter lim="800000"/>
            </a:ln>
          </p:spPr>
          <p:txBody>
            <a:bodyPr/>
            <a:lstStyle/>
            <a:p>
              <a:endParaRPr lang="zh-CN" altLang="en-US" sz="1500">
                <a:latin typeface="+mj-ea"/>
                <a:ea typeface="+mj-ea"/>
              </a:endParaRPr>
            </a:p>
          </p:txBody>
        </p:sp>
        <p:pic>
          <p:nvPicPr>
            <p:cNvPr id="54283" name="Picture 11"/>
            <p:cNvPicPr>
              <a:picLocks noChangeAspect="1" noChangeArrowheads="1"/>
            </p:cNvPicPr>
            <p:nvPr/>
          </p:nvPicPr>
          <p:blipFill>
            <a:blip r:embed="rId2" cstate="print"/>
            <a:srcRect/>
            <a:stretch>
              <a:fillRect/>
            </a:stretch>
          </p:blipFill>
          <p:spPr bwMode="auto">
            <a:xfrm>
              <a:off x="2163" y="2420"/>
              <a:ext cx="113" cy="106"/>
            </a:xfrm>
            <a:prstGeom prst="rect">
              <a:avLst/>
            </a:prstGeom>
            <a:noFill/>
            <a:ln w="9525">
              <a:noFill/>
              <a:miter lim="800000"/>
              <a:headEnd/>
              <a:tailEnd/>
            </a:ln>
          </p:spPr>
        </p:pic>
        <p:pic>
          <p:nvPicPr>
            <p:cNvPr id="54284" name="Picture 12"/>
            <p:cNvPicPr>
              <a:picLocks noChangeAspect="1" noChangeArrowheads="1"/>
            </p:cNvPicPr>
            <p:nvPr/>
          </p:nvPicPr>
          <p:blipFill>
            <a:blip r:embed="rId3" cstate="print"/>
            <a:srcRect/>
            <a:stretch>
              <a:fillRect/>
            </a:stretch>
          </p:blipFill>
          <p:spPr bwMode="auto">
            <a:xfrm>
              <a:off x="2163" y="2420"/>
              <a:ext cx="113" cy="106"/>
            </a:xfrm>
            <a:prstGeom prst="rect">
              <a:avLst/>
            </a:prstGeom>
            <a:noFill/>
            <a:ln w="9525">
              <a:noFill/>
              <a:miter lim="800000"/>
              <a:headEnd/>
              <a:tailEnd/>
            </a:ln>
          </p:spPr>
        </p:pic>
        <p:pic>
          <p:nvPicPr>
            <p:cNvPr id="54285" name="Picture 13"/>
            <p:cNvPicPr>
              <a:picLocks noChangeAspect="1" noChangeArrowheads="1"/>
            </p:cNvPicPr>
            <p:nvPr/>
          </p:nvPicPr>
          <p:blipFill>
            <a:blip r:embed="rId2" cstate="print"/>
            <a:srcRect/>
            <a:stretch>
              <a:fillRect/>
            </a:stretch>
          </p:blipFill>
          <p:spPr bwMode="auto">
            <a:xfrm>
              <a:off x="2163" y="2420"/>
              <a:ext cx="113" cy="106"/>
            </a:xfrm>
            <a:prstGeom prst="rect">
              <a:avLst/>
            </a:prstGeom>
            <a:noFill/>
            <a:ln w="9525">
              <a:noFill/>
              <a:miter lim="800000"/>
              <a:headEnd/>
              <a:tailEnd/>
            </a:ln>
          </p:spPr>
        </p:pic>
        <p:sp>
          <p:nvSpPr>
            <p:cNvPr id="54286" name="Rectangle 14"/>
            <p:cNvSpPr>
              <a:spLocks noChangeArrowheads="1"/>
            </p:cNvSpPr>
            <p:nvPr/>
          </p:nvSpPr>
          <p:spPr bwMode="auto">
            <a:xfrm>
              <a:off x="2276" y="2420"/>
              <a:ext cx="564" cy="98"/>
            </a:xfrm>
            <a:prstGeom prst="rect">
              <a:avLst/>
            </a:prstGeom>
            <a:noFill/>
            <a:ln w="9525">
              <a:noFill/>
              <a:miter lim="800000"/>
            </a:ln>
          </p:spPr>
          <p:txBody>
            <a:bodyPr wrap="none" lIns="0" tIns="0" rIns="0" bIns="0">
              <a:spAutoFit/>
            </a:bodyPr>
            <a:lstStyle/>
            <a:p>
              <a:pPr algn="l" eaLnBrk="1" hangingPunct="1"/>
              <a:r>
                <a:rPr lang="zh-CN" altLang="en-US" sz="1500">
                  <a:solidFill>
                    <a:srgbClr val="000000"/>
                  </a:solidFill>
                  <a:latin typeface="+mj-ea"/>
                  <a:ea typeface="+mj-ea"/>
                </a:rPr>
                <a:t>属性名</a:t>
              </a:r>
              <a:endParaRPr lang="zh-CN" altLang="en-US" sz="1500">
                <a:solidFill>
                  <a:srgbClr val="000000"/>
                </a:solidFill>
                <a:latin typeface="+mj-ea"/>
                <a:ea typeface="+mj-ea"/>
              </a:endParaRPr>
            </a:p>
          </p:txBody>
        </p:sp>
        <p:pic>
          <p:nvPicPr>
            <p:cNvPr id="54287" name="Picture 15"/>
            <p:cNvPicPr>
              <a:picLocks noChangeAspect="1" noChangeArrowheads="1"/>
            </p:cNvPicPr>
            <p:nvPr/>
          </p:nvPicPr>
          <p:blipFill>
            <a:blip r:embed="rId4" cstate="print"/>
            <a:srcRect/>
            <a:stretch>
              <a:fillRect/>
            </a:stretch>
          </p:blipFill>
          <p:spPr bwMode="auto">
            <a:xfrm>
              <a:off x="2163" y="2604"/>
              <a:ext cx="113" cy="106"/>
            </a:xfrm>
            <a:prstGeom prst="rect">
              <a:avLst/>
            </a:prstGeom>
            <a:noFill/>
            <a:ln w="9525">
              <a:noFill/>
              <a:miter lim="800000"/>
              <a:headEnd/>
              <a:tailEnd/>
            </a:ln>
          </p:spPr>
        </p:pic>
        <p:pic>
          <p:nvPicPr>
            <p:cNvPr id="54288" name="Picture 16"/>
            <p:cNvPicPr>
              <a:picLocks noChangeAspect="1" noChangeArrowheads="1"/>
            </p:cNvPicPr>
            <p:nvPr/>
          </p:nvPicPr>
          <p:blipFill>
            <a:blip r:embed="rId5" cstate="print"/>
            <a:srcRect/>
            <a:stretch>
              <a:fillRect/>
            </a:stretch>
          </p:blipFill>
          <p:spPr bwMode="auto">
            <a:xfrm>
              <a:off x="2163" y="2604"/>
              <a:ext cx="113" cy="106"/>
            </a:xfrm>
            <a:prstGeom prst="rect">
              <a:avLst/>
            </a:prstGeom>
            <a:noFill/>
            <a:ln w="9525">
              <a:noFill/>
              <a:miter lim="800000"/>
              <a:headEnd/>
              <a:tailEnd/>
            </a:ln>
          </p:spPr>
        </p:pic>
        <p:pic>
          <p:nvPicPr>
            <p:cNvPr id="54289" name="Picture 17"/>
            <p:cNvPicPr>
              <a:picLocks noChangeAspect="1" noChangeArrowheads="1"/>
            </p:cNvPicPr>
            <p:nvPr/>
          </p:nvPicPr>
          <p:blipFill>
            <a:blip r:embed="rId4" cstate="print"/>
            <a:srcRect/>
            <a:stretch>
              <a:fillRect/>
            </a:stretch>
          </p:blipFill>
          <p:spPr bwMode="auto">
            <a:xfrm>
              <a:off x="2163" y="2604"/>
              <a:ext cx="113" cy="106"/>
            </a:xfrm>
            <a:prstGeom prst="rect">
              <a:avLst/>
            </a:prstGeom>
            <a:noFill/>
            <a:ln w="9525">
              <a:noFill/>
              <a:miter lim="800000"/>
              <a:headEnd/>
              <a:tailEnd/>
            </a:ln>
          </p:spPr>
        </p:pic>
        <p:sp>
          <p:nvSpPr>
            <p:cNvPr id="54290" name="Rectangle 18"/>
            <p:cNvSpPr>
              <a:spLocks noChangeArrowheads="1"/>
            </p:cNvSpPr>
            <p:nvPr/>
          </p:nvSpPr>
          <p:spPr bwMode="auto">
            <a:xfrm>
              <a:off x="2276" y="2604"/>
              <a:ext cx="564" cy="98"/>
            </a:xfrm>
            <a:prstGeom prst="rect">
              <a:avLst/>
            </a:prstGeom>
            <a:noFill/>
            <a:ln w="9525">
              <a:noFill/>
              <a:miter lim="800000"/>
            </a:ln>
          </p:spPr>
          <p:txBody>
            <a:bodyPr wrap="none" lIns="0" tIns="0" rIns="0" bIns="0">
              <a:spAutoFit/>
            </a:bodyPr>
            <a:lstStyle/>
            <a:p>
              <a:pPr algn="l" eaLnBrk="1" hangingPunct="1"/>
              <a:r>
                <a:rPr lang="zh-CN" altLang="en-US" sz="1500">
                  <a:solidFill>
                    <a:srgbClr val="000000"/>
                  </a:solidFill>
                  <a:latin typeface="+mj-ea"/>
                  <a:ea typeface="+mj-ea"/>
                </a:rPr>
                <a:t>操作名</a:t>
              </a:r>
              <a:endParaRPr lang="zh-CN" altLang="en-US" sz="1500">
                <a:solidFill>
                  <a:srgbClr val="000000"/>
                </a:solidFill>
                <a:latin typeface="+mj-ea"/>
                <a:ea typeface="+mj-ea"/>
              </a:endParaRPr>
            </a:p>
          </p:txBody>
        </p:sp>
      </p:grpSp>
      <p:sp>
        <p:nvSpPr>
          <p:cNvPr id="54291" name="Text Box 19"/>
          <p:cNvSpPr txBox="1">
            <a:spLocks noChangeArrowheads="1"/>
          </p:cNvSpPr>
          <p:nvPr/>
        </p:nvSpPr>
        <p:spPr bwMode="auto">
          <a:xfrm>
            <a:off x="2397258" y="4164754"/>
            <a:ext cx="892072" cy="292147"/>
          </a:xfrm>
          <a:prstGeom prst="rect">
            <a:avLst/>
          </a:prstGeom>
          <a:noFill/>
          <a:ln w="9525" algn="ctr">
            <a:noFill/>
            <a:miter lim="800000"/>
          </a:ln>
          <a:effectLst/>
        </p:spPr>
        <p:txBody>
          <a:bodyPr wrap="square" lIns="60722" tIns="30361" rIns="60722" bIns="30361">
            <a:spAutoFit/>
          </a:bodyPr>
          <a:lstStyle/>
          <a:p>
            <a:r>
              <a:rPr lang="zh-CN" altLang="en-US" sz="1500" b="1" dirty="0">
                <a:latin typeface="+mj-ea"/>
                <a:ea typeface="+mj-ea"/>
              </a:rPr>
              <a:t>类的图示</a:t>
            </a:r>
            <a:endParaRPr lang="zh-CN" altLang="en-US" sz="1500" b="1" dirty="0">
              <a:latin typeface="+mj-ea"/>
              <a:ea typeface="+mj-ea"/>
            </a:endParaRPr>
          </a:p>
        </p:txBody>
      </p:sp>
      <p:sp>
        <p:nvSpPr>
          <p:cNvPr id="54292" name="Text Box 20"/>
          <p:cNvSpPr txBox="1">
            <a:spLocks noChangeArrowheads="1"/>
          </p:cNvSpPr>
          <p:nvPr/>
        </p:nvSpPr>
        <p:spPr bwMode="auto">
          <a:xfrm>
            <a:off x="4791412" y="2812070"/>
            <a:ext cx="353462" cy="1407837"/>
          </a:xfrm>
          <a:prstGeom prst="rect">
            <a:avLst/>
          </a:prstGeom>
          <a:noFill/>
          <a:ln w="9525" algn="ctr">
            <a:noFill/>
            <a:miter lim="800000"/>
          </a:ln>
          <a:effectLst/>
        </p:spPr>
        <p:txBody>
          <a:bodyPr vert="eaVert" wrap="none" lIns="60722" tIns="30361" rIns="60722" bIns="30361">
            <a:spAutoFit/>
          </a:bodyPr>
          <a:lstStyle/>
          <a:p>
            <a:r>
              <a:rPr lang="zh-CN" altLang="en-US" sz="1500" b="1" dirty="0">
                <a:latin typeface="+mj-ea"/>
                <a:ea typeface="+mj-ea"/>
              </a:rPr>
              <a:t>洗衣机类的图示</a:t>
            </a:r>
            <a:endParaRPr lang="zh-CN" altLang="en-US" sz="1500" b="1" dirty="0">
              <a:latin typeface="+mj-ea"/>
              <a:ea typeface="+mj-ea"/>
            </a:endParaRPr>
          </a:p>
        </p:txBody>
      </p:sp>
      <p:sp>
        <p:nvSpPr>
          <p:cNvPr id="54294" name="AutoShape 22"/>
          <p:cNvSpPr>
            <a:spLocks noChangeArrowheads="1"/>
          </p:cNvSpPr>
          <p:nvPr/>
        </p:nvSpPr>
        <p:spPr bwMode="auto">
          <a:xfrm>
            <a:off x="6953533" y="1845983"/>
            <a:ext cx="900113" cy="453622"/>
          </a:xfrm>
          <a:prstGeom prst="wedgeRoundRectCallout">
            <a:avLst>
              <a:gd name="adj1" fmla="val -116153"/>
              <a:gd name="adj2" fmla="val 144221"/>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a:latin typeface="+mj-ea"/>
                <a:ea typeface="+mj-ea"/>
              </a:rPr>
              <a:t>品牌</a:t>
            </a:r>
            <a:endParaRPr lang="zh-CN" altLang="en-US" sz="1500">
              <a:latin typeface="+mj-ea"/>
              <a:ea typeface="+mj-ea"/>
            </a:endParaRPr>
          </a:p>
        </p:txBody>
      </p:sp>
      <p:sp>
        <p:nvSpPr>
          <p:cNvPr id="54295" name="AutoShape 23"/>
          <p:cNvSpPr>
            <a:spLocks noChangeArrowheads="1"/>
          </p:cNvSpPr>
          <p:nvPr/>
        </p:nvSpPr>
        <p:spPr bwMode="auto">
          <a:xfrm>
            <a:off x="6911885" y="2311318"/>
            <a:ext cx="900113" cy="428626"/>
          </a:xfrm>
          <a:prstGeom prst="wedgeRoundRectCallout">
            <a:avLst>
              <a:gd name="adj1" fmla="val -114578"/>
              <a:gd name="adj2" fmla="val 93203"/>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a:latin typeface="+mj-ea"/>
                <a:ea typeface="+mj-ea"/>
              </a:rPr>
              <a:t>模式</a:t>
            </a:r>
            <a:endParaRPr lang="zh-CN" altLang="en-US" sz="1500">
              <a:latin typeface="+mj-ea"/>
              <a:ea typeface="+mj-ea"/>
            </a:endParaRPr>
          </a:p>
        </p:txBody>
      </p:sp>
      <p:sp>
        <p:nvSpPr>
          <p:cNvPr id="54296" name="AutoShape 24"/>
          <p:cNvSpPr>
            <a:spLocks noChangeArrowheads="1"/>
          </p:cNvSpPr>
          <p:nvPr/>
        </p:nvSpPr>
        <p:spPr bwMode="auto">
          <a:xfrm>
            <a:off x="6934879" y="2639807"/>
            <a:ext cx="900113" cy="496204"/>
          </a:xfrm>
          <a:prstGeom prst="wedgeRoundRectCallout">
            <a:avLst>
              <a:gd name="adj1" fmla="val -110513"/>
              <a:gd name="adj2" fmla="val 6656"/>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a:latin typeface="+mj-ea"/>
                <a:ea typeface="+mj-ea"/>
              </a:rPr>
              <a:t>序列号</a:t>
            </a:r>
            <a:endParaRPr lang="zh-CN" altLang="en-US" sz="1500">
              <a:latin typeface="+mj-ea"/>
              <a:ea typeface="+mj-ea"/>
            </a:endParaRPr>
          </a:p>
        </p:txBody>
      </p:sp>
      <p:sp>
        <p:nvSpPr>
          <p:cNvPr id="54297" name="AutoShape 25"/>
          <p:cNvSpPr>
            <a:spLocks noChangeArrowheads="1"/>
          </p:cNvSpPr>
          <p:nvPr/>
        </p:nvSpPr>
        <p:spPr bwMode="auto">
          <a:xfrm>
            <a:off x="7139265" y="3277035"/>
            <a:ext cx="1257312" cy="381541"/>
          </a:xfrm>
          <a:prstGeom prst="wedgeRoundRectCallout">
            <a:avLst>
              <a:gd name="adj1" fmla="val -100561"/>
              <a:gd name="adj2" fmla="val 57985"/>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a:latin typeface="+mj-ea"/>
                <a:ea typeface="+mj-ea"/>
              </a:rPr>
              <a:t>装入衣物</a:t>
            </a:r>
            <a:endParaRPr lang="zh-CN" altLang="en-US" sz="1500">
              <a:latin typeface="+mj-ea"/>
              <a:ea typeface="+mj-ea"/>
            </a:endParaRPr>
          </a:p>
        </p:txBody>
      </p:sp>
      <p:sp>
        <p:nvSpPr>
          <p:cNvPr id="54298" name="AutoShape 26"/>
          <p:cNvSpPr>
            <a:spLocks noChangeArrowheads="1"/>
          </p:cNvSpPr>
          <p:nvPr/>
        </p:nvSpPr>
        <p:spPr bwMode="auto">
          <a:xfrm>
            <a:off x="7169260" y="3572708"/>
            <a:ext cx="1265183" cy="422147"/>
          </a:xfrm>
          <a:prstGeom prst="wedgeRoundRectCallout">
            <a:avLst>
              <a:gd name="adj1" fmla="val -85620"/>
              <a:gd name="adj2" fmla="val 34363"/>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dirty="0">
                <a:latin typeface="+mj-ea"/>
                <a:ea typeface="+mj-ea"/>
              </a:rPr>
              <a:t>装入洗衣粉</a:t>
            </a:r>
            <a:endParaRPr lang="zh-CN" altLang="en-US" sz="1500" dirty="0">
              <a:latin typeface="+mj-ea"/>
              <a:ea typeface="+mj-ea"/>
            </a:endParaRPr>
          </a:p>
        </p:txBody>
      </p:sp>
      <p:sp>
        <p:nvSpPr>
          <p:cNvPr id="54299" name="AutoShape 27"/>
          <p:cNvSpPr>
            <a:spLocks noChangeArrowheads="1"/>
          </p:cNvSpPr>
          <p:nvPr/>
        </p:nvSpPr>
        <p:spPr bwMode="auto">
          <a:xfrm>
            <a:off x="6953533" y="2934238"/>
            <a:ext cx="882248" cy="407053"/>
          </a:xfrm>
          <a:prstGeom prst="wedgeRoundRectCallout">
            <a:avLst>
              <a:gd name="adj1" fmla="val -159131"/>
              <a:gd name="adj2" fmla="val 35719"/>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dirty="0">
                <a:latin typeface="+mj-ea"/>
                <a:ea typeface="+mj-ea"/>
              </a:rPr>
              <a:t>容量</a:t>
            </a:r>
            <a:endParaRPr lang="zh-CN" altLang="en-US" sz="1500" dirty="0">
              <a:latin typeface="+mj-ea"/>
              <a:ea typeface="+mj-ea"/>
            </a:endParaRPr>
          </a:p>
        </p:txBody>
      </p:sp>
      <p:sp>
        <p:nvSpPr>
          <p:cNvPr id="54300" name="AutoShape 28"/>
          <p:cNvSpPr>
            <a:spLocks noChangeArrowheads="1"/>
          </p:cNvSpPr>
          <p:nvPr/>
        </p:nvSpPr>
        <p:spPr bwMode="auto">
          <a:xfrm>
            <a:off x="6867808" y="3747075"/>
            <a:ext cx="900113" cy="450194"/>
          </a:xfrm>
          <a:prstGeom prst="wedgeRoundRectCallout">
            <a:avLst>
              <a:gd name="adj1" fmla="val -137791"/>
              <a:gd name="adj2" fmla="val 26497"/>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dirty="0">
                <a:latin typeface="+mj-ea"/>
                <a:ea typeface="+mj-ea"/>
              </a:rPr>
              <a:t>开机</a:t>
            </a:r>
            <a:endParaRPr lang="zh-CN" altLang="en-US" sz="1500" dirty="0">
              <a:latin typeface="+mj-ea"/>
              <a:ea typeface="+mj-ea"/>
            </a:endParaRPr>
          </a:p>
        </p:txBody>
      </p:sp>
      <p:sp>
        <p:nvSpPr>
          <p:cNvPr id="54301" name="AutoShape 29"/>
          <p:cNvSpPr>
            <a:spLocks noChangeArrowheads="1"/>
          </p:cNvSpPr>
          <p:nvPr/>
        </p:nvSpPr>
        <p:spPr bwMode="auto">
          <a:xfrm>
            <a:off x="6867808" y="4111544"/>
            <a:ext cx="900113" cy="428625"/>
          </a:xfrm>
          <a:prstGeom prst="wedgeRoundRectCallout">
            <a:avLst>
              <a:gd name="adj1" fmla="val -143206"/>
              <a:gd name="adj2" fmla="val 622"/>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dirty="0">
                <a:latin typeface="+mj-ea"/>
                <a:ea typeface="+mj-ea"/>
              </a:rPr>
              <a:t>关机</a:t>
            </a:r>
            <a:endParaRPr lang="zh-CN" altLang="en-US" sz="1500" dirty="0">
              <a:latin typeface="+mj-ea"/>
              <a:ea typeface="+mj-ea"/>
            </a:endParaRPr>
          </a:p>
        </p:txBody>
      </p:sp>
      <p:sp>
        <p:nvSpPr>
          <p:cNvPr id="6" name="日期占位符 5"/>
          <p:cNvSpPr>
            <a:spLocks noGrp="1"/>
          </p:cNvSpPr>
          <p:nvPr>
            <p:ph type="dt" sz="half" idx="10"/>
          </p:nvPr>
        </p:nvSpPr>
        <p:spPr/>
        <p:txBody>
          <a:bodyPr/>
          <a:lstStyle/>
          <a:p>
            <a:fld id="{523540C7-E549-45A5-AEB9-27D8ABB26CA1}"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94"/>
                                        </p:tgtEl>
                                        <p:attrNameLst>
                                          <p:attrName>style.visibility</p:attrName>
                                        </p:attrNameLst>
                                      </p:cBhvr>
                                      <p:to>
                                        <p:strVal val="visible"/>
                                      </p:to>
                                    </p:set>
                                  </p:childTnLst>
                                  <p:subTnLst>
                                    <p:set>
                                      <p:cBhvr override="childStyle">
                                        <p:cTn dur="1" fill="hold" display="0" masterRel="nextClick" afterEffect="1"/>
                                        <p:tgtEl>
                                          <p:spTgt spid="5429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95"/>
                                        </p:tgtEl>
                                        <p:attrNameLst>
                                          <p:attrName>style.visibility</p:attrName>
                                        </p:attrNameLst>
                                      </p:cBhvr>
                                      <p:to>
                                        <p:strVal val="visible"/>
                                      </p:to>
                                    </p:set>
                                  </p:childTnLst>
                                  <p:subTnLst>
                                    <p:set>
                                      <p:cBhvr override="childStyle">
                                        <p:cTn dur="1" fill="hold" display="0" masterRel="nextClick" afterEffect="1"/>
                                        <p:tgtEl>
                                          <p:spTgt spid="5429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96"/>
                                        </p:tgtEl>
                                        <p:attrNameLst>
                                          <p:attrName>style.visibility</p:attrName>
                                        </p:attrNameLst>
                                      </p:cBhvr>
                                      <p:to>
                                        <p:strVal val="visible"/>
                                      </p:to>
                                    </p:set>
                                  </p:childTnLst>
                                  <p:subTnLst>
                                    <p:set>
                                      <p:cBhvr override="childStyle">
                                        <p:cTn dur="1" fill="hold" display="0" masterRel="nextClick" afterEffect="1"/>
                                        <p:tgtEl>
                                          <p:spTgt spid="5429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99"/>
                                        </p:tgtEl>
                                        <p:attrNameLst>
                                          <p:attrName>style.visibility</p:attrName>
                                        </p:attrNameLst>
                                      </p:cBhvr>
                                      <p:to>
                                        <p:strVal val="visible"/>
                                      </p:to>
                                    </p:set>
                                  </p:childTnLst>
                                  <p:subTnLst>
                                    <p:set>
                                      <p:cBhvr override="childStyle">
                                        <p:cTn dur="1" fill="hold" display="0" masterRel="nextClick" afterEffect="1"/>
                                        <p:tgtEl>
                                          <p:spTgt spid="5429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97"/>
                                        </p:tgtEl>
                                        <p:attrNameLst>
                                          <p:attrName>style.visibility</p:attrName>
                                        </p:attrNameLst>
                                      </p:cBhvr>
                                      <p:to>
                                        <p:strVal val="visible"/>
                                      </p:to>
                                    </p:set>
                                  </p:childTnLst>
                                  <p:subTnLst>
                                    <p:set>
                                      <p:cBhvr override="childStyle">
                                        <p:cTn dur="1" fill="hold" display="0" masterRel="nextClick" afterEffect="1"/>
                                        <p:tgtEl>
                                          <p:spTgt spid="5429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98"/>
                                        </p:tgtEl>
                                        <p:attrNameLst>
                                          <p:attrName>style.visibility</p:attrName>
                                        </p:attrNameLst>
                                      </p:cBhvr>
                                      <p:to>
                                        <p:strVal val="visible"/>
                                      </p:to>
                                    </p:set>
                                  </p:childTnLst>
                                  <p:subTnLst>
                                    <p:set>
                                      <p:cBhvr override="childStyle">
                                        <p:cTn dur="1" fill="hold" display="0" masterRel="nextClick" afterEffect="1"/>
                                        <p:tgtEl>
                                          <p:spTgt spid="5429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300"/>
                                        </p:tgtEl>
                                        <p:attrNameLst>
                                          <p:attrName>style.visibility</p:attrName>
                                        </p:attrNameLst>
                                      </p:cBhvr>
                                      <p:to>
                                        <p:strVal val="visible"/>
                                      </p:to>
                                    </p:set>
                                  </p:childTnLst>
                                  <p:subTnLst>
                                    <p:set>
                                      <p:cBhvr override="childStyle">
                                        <p:cTn dur="1" fill="hold" display="0" masterRel="nextClick" afterEffect="1"/>
                                        <p:tgtEl>
                                          <p:spTgt spid="5430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301"/>
                                        </p:tgtEl>
                                        <p:attrNameLst>
                                          <p:attrName>style.visibility</p:attrName>
                                        </p:attrNameLst>
                                      </p:cBhvr>
                                      <p:to>
                                        <p:strVal val="visible"/>
                                      </p:to>
                                    </p:set>
                                  </p:childTnLst>
                                  <p:subTnLst>
                                    <p:set>
                                      <p:cBhvr override="childStyle">
                                        <p:cTn dur="1" fill="hold" display="0" masterRel="nextClick" afterEffect="1"/>
                                        <p:tgtEl>
                                          <p:spTgt spid="5430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4" grpId="0" animBg="1"/>
      <p:bldP spid="54295" grpId="0" animBg="1"/>
      <p:bldP spid="54296" grpId="0" animBg="1"/>
      <p:bldP spid="54297" grpId="0" animBg="1"/>
      <p:bldP spid="54298" grpId="0" animBg="1"/>
      <p:bldP spid="54299" grpId="0" animBg="1"/>
      <p:bldP spid="54300" grpId="0" animBg="1"/>
      <p:bldP spid="5430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dirty="0"/>
              <a:t>2. </a:t>
            </a:r>
            <a:r>
              <a:rPr lang="zh-CN" altLang="en-US" dirty="0"/>
              <a:t>对象图</a:t>
            </a:r>
            <a:endParaRPr lang="zh-CN" altLang="en-US" dirty="0"/>
          </a:p>
        </p:txBody>
      </p:sp>
      <p:pic>
        <p:nvPicPr>
          <p:cNvPr id="56323" name="Picture 3"/>
          <p:cNvPicPr>
            <a:picLocks noGrp="1" noChangeAspect="1" noChangeArrowheads="1"/>
          </p:cNvPicPr>
          <p:nvPr>
            <p:ph idx="1"/>
          </p:nvPr>
        </p:nvPicPr>
        <p:blipFill>
          <a:blip r:embed="rId1" cstate="print"/>
          <a:stretch>
            <a:fillRect/>
          </a:stretch>
        </p:blipFill>
        <p:spPr>
          <a:xfrm>
            <a:off x="1700653" y="3138235"/>
            <a:ext cx="3879608" cy="664213"/>
          </a:xfrm>
          <a:noFill/>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56324" name="Picture 4"/>
          <p:cNvPicPr>
            <a:picLocks noChangeAspect="1" noChangeArrowheads="1"/>
          </p:cNvPicPr>
          <p:nvPr/>
        </p:nvPicPr>
        <p:blipFill>
          <a:blip r:embed="rId2" cstate="print"/>
          <a:srcRect/>
          <a:stretch>
            <a:fillRect/>
          </a:stretch>
        </p:blipFill>
        <p:spPr bwMode="auto">
          <a:xfrm>
            <a:off x="1744197" y="3831819"/>
            <a:ext cx="2640209" cy="663386"/>
          </a:xfrm>
          <a:prstGeom prst="rect">
            <a:avLst/>
          </a:prstGeom>
          <a:noFill/>
          <a:ln w="9525" algn="ctr">
            <a:noFill/>
            <a:miter lim="800000"/>
            <a:headEnd/>
            <a:tailEnd/>
          </a:ln>
          <a:effectLst/>
        </p:spPr>
      </p:pic>
      <p:sp>
        <p:nvSpPr>
          <p:cNvPr id="56325" name="Text Box 5"/>
          <p:cNvSpPr txBox="1">
            <a:spLocks noChangeArrowheads="1"/>
          </p:cNvSpPr>
          <p:nvPr/>
        </p:nvSpPr>
        <p:spPr bwMode="auto">
          <a:xfrm>
            <a:off x="5804253" y="3180940"/>
            <a:ext cx="1507625" cy="338314"/>
          </a:xfrm>
          <a:prstGeom prst="rect">
            <a:avLst/>
          </a:prstGeom>
          <a:noFill/>
          <a:ln w="9525" algn="ctr">
            <a:noFill/>
            <a:miter lim="800000"/>
          </a:ln>
          <a:effectLst/>
        </p:spPr>
        <p:txBody>
          <a:bodyPr wrap="none" lIns="60722" tIns="30361" rIns="60722" bIns="30361">
            <a:spAutoFit/>
          </a:bodyPr>
          <a:lstStyle/>
          <a:p>
            <a:r>
              <a:rPr lang="zh-CN" altLang="en-US" b="1" dirty="0">
                <a:latin typeface="+mj-ea"/>
                <a:ea typeface="+mj-ea"/>
              </a:rPr>
              <a:t>对象名：类名</a:t>
            </a:r>
            <a:endParaRPr lang="zh-CN" altLang="en-US" b="1" dirty="0">
              <a:latin typeface="+mj-ea"/>
              <a:ea typeface="+mj-ea"/>
            </a:endParaRPr>
          </a:p>
        </p:txBody>
      </p:sp>
      <p:sp>
        <p:nvSpPr>
          <p:cNvPr id="56326" name="Text Box 6"/>
          <p:cNvSpPr txBox="1">
            <a:spLocks noChangeArrowheads="1"/>
          </p:cNvSpPr>
          <p:nvPr/>
        </p:nvSpPr>
        <p:spPr bwMode="auto">
          <a:xfrm>
            <a:off x="5804253" y="3894860"/>
            <a:ext cx="1045960" cy="338314"/>
          </a:xfrm>
          <a:prstGeom prst="rect">
            <a:avLst/>
          </a:prstGeom>
          <a:noFill/>
          <a:ln w="9525" algn="ctr">
            <a:noFill/>
            <a:miter lim="800000"/>
          </a:ln>
          <a:effectLst/>
        </p:spPr>
        <p:txBody>
          <a:bodyPr wrap="none" lIns="60722" tIns="30361" rIns="60722" bIns="30361">
            <a:spAutoFit/>
          </a:bodyPr>
          <a:lstStyle/>
          <a:p>
            <a:r>
              <a:rPr lang="zh-CN" altLang="en-US" b="1" dirty="0">
                <a:latin typeface="+mj-ea"/>
                <a:ea typeface="+mj-ea"/>
              </a:rPr>
              <a:t>匿名对象</a:t>
            </a:r>
            <a:endParaRPr lang="zh-CN" altLang="en-US" b="1" dirty="0">
              <a:latin typeface="+mj-ea"/>
              <a:ea typeface="+mj-ea"/>
            </a:endParaRPr>
          </a:p>
        </p:txBody>
      </p:sp>
      <p:sp>
        <p:nvSpPr>
          <p:cNvPr id="56327" name="Text Box 7"/>
          <p:cNvSpPr txBox="1">
            <a:spLocks noChangeArrowheads="1"/>
          </p:cNvSpPr>
          <p:nvPr/>
        </p:nvSpPr>
        <p:spPr bwMode="auto">
          <a:xfrm>
            <a:off x="772886" y="946141"/>
            <a:ext cx="7903028" cy="1831030"/>
          </a:xfrm>
          <a:prstGeom prst="rect">
            <a:avLst/>
          </a:prstGeom>
          <a:noFill/>
          <a:ln w="9525" algn="ctr">
            <a:noFill/>
            <a:miter lim="800000"/>
          </a:ln>
          <a:effectLst/>
        </p:spPr>
        <p:txBody>
          <a:bodyPr wrap="square" lIns="60722" tIns="30361" rIns="60722" bIns="30361">
            <a:spAutoFit/>
          </a:bodyPr>
          <a:lstStyle/>
          <a:p>
            <a:pPr marL="342900" indent="-342900" algn="just">
              <a:lnSpc>
                <a:spcPct val="110000"/>
              </a:lnSpc>
              <a:spcBef>
                <a:spcPts val="600"/>
              </a:spcBef>
              <a:buClr>
                <a:schemeClr val="accent1"/>
              </a:buClr>
              <a:buFont typeface="Arial" panose="020B0604020202020204" pitchFamily="34" charset="0"/>
              <a:buChar char="֍"/>
            </a:pPr>
            <a:r>
              <a:rPr kumimoji="1" lang="zh-CN" altLang="en-US" sz="2000" dirty="0">
                <a:solidFill>
                  <a:srgbClr val="FF0000"/>
                </a:solidFill>
                <a:latin typeface="+mj-ea"/>
                <a:ea typeface="+mj-ea"/>
              </a:rPr>
              <a:t>对象图是类图的一种实例化。</a:t>
            </a:r>
            <a:r>
              <a:rPr kumimoji="1" lang="zh-CN" altLang="en-US" sz="2000" dirty="0">
                <a:solidFill>
                  <a:schemeClr val="accent2">
                    <a:lumMod val="75000"/>
                  </a:schemeClr>
                </a:solidFill>
                <a:latin typeface="+mj-ea"/>
                <a:ea typeface="+mj-ea"/>
              </a:rPr>
              <a:t>一张对象图表示的是与其对应的类图的一个具体实例，即系统在某一时期或者某一特定时刻可能存在的具体对象实例以及它们相互之间的具体关系。</a:t>
            </a:r>
            <a:endParaRPr kumimoji="1" lang="zh-CN" altLang="en-US" sz="2000" dirty="0">
              <a:solidFill>
                <a:schemeClr val="accent2">
                  <a:lumMod val="75000"/>
                </a:schemeClr>
              </a:solidFill>
              <a:latin typeface="+mj-ea"/>
              <a:ea typeface="+mj-ea"/>
            </a:endParaRPr>
          </a:p>
          <a:p>
            <a:pPr marL="342900" indent="-342900" algn="just">
              <a:lnSpc>
                <a:spcPct val="110000"/>
              </a:lnSpc>
              <a:spcBef>
                <a:spcPts val="600"/>
              </a:spcBef>
              <a:buClr>
                <a:schemeClr val="accent1"/>
              </a:buClr>
              <a:buFont typeface="Arial" panose="020B0604020202020204" pitchFamily="34" charset="0"/>
              <a:buChar char="֍"/>
            </a:pPr>
            <a:r>
              <a:rPr lang="zh-CN" altLang="en-US" sz="2000" dirty="0">
                <a:solidFill>
                  <a:schemeClr val="accent2">
                    <a:lumMod val="75000"/>
                  </a:schemeClr>
                </a:solidFill>
                <a:latin typeface="+mj-ea"/>
                <a:ea typeface="+mj-ea"/>
              </a:rPr>
              <a:t>例如：某台具体的洗衣机就是洗衣机类的一个对象。比如，小明家的海尔洗衣机。</a:t>
            </a:r>
            <a:endParaRPr lang="zh-CN" altLang="en-US" sz="2000" dirty="0">
              <a:solidFill>
                <a:schemeClr val="accent2">
                  <a:lumMod val="75000"/>
                </a:schemeClr>
              </a:solidFill>
              <a:latin typeface="+mj-ea"/>
              <a:ea typeface="+mj-ea"/>
            </a:endParaRPr>
          </a:p>
        </p:txBody>
      </p:sp>
      <p:sp>
        <p:nvSpPr>
          <p:cNvPr id="5" name="日期占位符 4"/>
          <p:cNvSpPr>
            <a:spLocks noGrp="1"/>
          </p:cNvSpPr>
          <p:nvPr>
            <p:ph type="dt" sz="half" idx="10"/>
          </p:nvPr>
        </p:nvSpPr>
        <p:spPr/>
        <p:txBody>
          <a:bodyPr/>
          <a:lstStyle/>
          <a:p>
            <a:fld id="{217027EB-858B-4CE4-BC44-2853E911851D}"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dirty="0"/>
              <a:t>类图和对象</a:t>
            </a:r>
            <a:r>
              <a:rPr lang="zh-CN" altLang="en-US" dirty="0" smtClean="0"/>
              <a:t>图举例</a:t>
            </a:r>
            <a:endParaRPr lang="en-US" dirty="0"/>
          </a:p>
        </p:txBody>
      </p:sp>
      <p:sp>
        <p:nvSpPr>
          <p:cNvPr id="3" name="Content Placeholder 2"/>
          <p:cNvSpPr>
            <a:spLocks noGrp="1"/>
          </p:cNvSpPr>
          <p:nvPr>
            <p:ph idx="1"/>
          </p:nvPr>
        </p:nvSpPr>
        <p:spPr/>
        <p:txBody>
          <a:bodyPr>
            <a:noAutofit/>
          </a:bodyPr>
          <a:lstStyle/>
          <a:p>
            <a:r>
              <a:rPr lang="zh-CN" altLang="en-US" sz="2100" dirty="0" smtClean="0"/>
              <a:t>下图中</a:t>
            </a:r>
            <a:r>
              <a:rPr lang="en-US" altLang="zh-CN" sz="2100" dirty="0" smtClean="0"/>
              <a:t>Student</a:t>
            </a:r>
            <a:r>
              <a:rPr lang="zh-CN" altLang="zh-CN" sz="2100" dirty="0"/>
              <a:t>、</a:t>
            </a:r>
            <a:r>
              <a:rPr lang="en-US" altLang="zh-CN" sz="2100" dirty="0"/>
              <a:t>Librarian</a:t>
            </a:r>
            <a:r>
              <a:rPr lang="zh-CN" altLang="zh-CN" sz="2100" dirty="0"/>
              <a:t>和</a:t>
            </a:r>
            <a:r>
              <a:rPr lang="en-US" altLang="zh-CN" sz="2100" dirty="0"/>
              <a:t>Book</a:t>
            </a:r>
            <a:r>
              <a:rPr lang="zh-CN" altLang="zh-CN" sz="2100" dirty="0"/>
              <a:t>是图书管理系统中的三</a:t>
            </a:r>
            <a:r>
              <a:rPr lang="zh-CN" altLang="zh-CN" sz="2100" dirty="0" smtClean="0"/>
              <a:t>个类</a:t>
            </a:r>
            <a:r>
              <a:rPr lang="zh-CN" altLang="zh-CN" sz="2100" dirty="0"/>
              <a:t>。</a:t>
            </a:r>
            <a:endParaRPr lang="zh-CN" altLang="zh-CN" sz="2100" dirty="0"/>
          </a:p>
        </p:txBody>
      </p:sp>
      <p:sp>
        <p:nvSpPr>
          <p:cNvPr id="4"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graphicFrame>
        <p:nvGraphicFramePr>
          <p:cNvPr id="5" name="对象 4"/>
          <p:cNvGraphicFramePr>
            <a:graphicFrameLocks noChangeAspect="1"/>
          </p:cNvGraphicFramePr>
          <p:nvPr/>
        </p:nvGraphicFramePr>
        <p:xfrm>
          <a:off x="1150614" y="1342831"/>
          <a:ext cx="7651341" cy="1614076"/>
        </p:xfrm>
        <a:graphic>
          <a:graphicData uri="http://schemas.openxmlformats.org/presentationml/2006/ole">
            <mc:AlternateContent xmlns:mc="http://schemas.openxmlformats.org/markup-compatibility/2006">
              <mc:Choice xmlns:v="urn:schemas-microsoft-com:vml" Requires="v">
                <p:oleObj spid="_x0000_s11296" name="" r:id="rId1" imgW="6273800" imgH="1333500" progId="Visio.Drawing.11">
                  <p:embed/>
                </p:oleObj>
              </mc:Choice>
              <mc:Fallback>
                <p:oleObj name="" r:id="rId1" imgW="6273800" imgH="1333500" progId="Visio.Drawing.11">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614" y="1342831"/>
                        <a:ext cx="7651341" cy="1614076"/>
                      </a:xfrm>
                      <a:prstGeom prst="rect">
                        <a:avLst/>
                      </a:prstGeom>
                      <a:noFill/>
                    </p:spPr>
                  </p:pic>
                </p:oleObj>
              </mc:Fallback>
            </mc:AlternateContent>
          </a:graphicData>
        </a:graphic>
      </p:graphicFrame>
      <p:sp>
        <p:nvSpPr>
          <p:cNvPr id="6" name="矩形 5"/>
          <p:cNvSpPr/>
          <p:nvPr/>
        </p:nvSpPr>
        <p:spPr>
          <a:xfrm>
            <a:off x="768097" y="3254828"/>
            <a:ext cx="7929588" cy="1277273"/>
          </a:xfrm>
          <a:prstGeom prst="rect">
            <a:avLst/>
          </a:prstGeom>
        </p:spPr>
        <p:txBody>
          <a:bodyPr wrap="square">
            <a:spAutoFit/>
          </a:bodyPr>
          <a:lstStyle/>
          <a:p>
            <a:pPr marL="285750" indent="-285750">
              <a:spcBef>
                <a:spcPts val="600"/>
              </a:spcBef>
              <a:buClr>
                <a:schemeClr val="accent1"/>
              </a:buClr>
              <a:buFont typeface="Arial" panose="020B0604020202020204" pitchFamily="34" charset="0"/>
              <a:buChar char="→"/>
            </a:pPr>
            <a:r>
              <a:rPr lang="zh-CN" altLang="zh-CN" dirty="0">
                <a:solidFill>
                  <a:schemeClr val="accent1">
                    <a:lumMod val="50000"/>
                  </a:schemeClr>
                </a:solidFill>
                <a:latin typeface="+mj-ea"/>
                <a:ea typeface="+mj-ea"/>
              </a:rPr>
              <a:t>其中</a:t>
            </a:r>
            <a:r>
              <a:rPr lang="en-US" altLang="zh-CN" dirty="0">
                <a:solidFill>
                  <a:schemeClr val="accent1">
                    <a:lumMod val="50000"/>
                  </a:schemeClr>
                </a:solidFill>
                <a:latin typeface="+mj-ea"/>
                <a:ea typeface="+mj-ea"/>
              </a:rPr>
              <a:t>Book</a:t>
            </a:r>
            <a:r>
              <a:rPr lang="zh-CN" altLang="zh-CN" dirty="0">
                <a:solidFill>
                  <a:schemeClr val="accent1">
                    <a:lumMod val="50000"/>
                  </a:schemeClr>
                </a:solidFill>
                <a:latin typeface="+mj-ea"/>
                <a:ea typeface="+mj-ea"/>
              </a:rPr>
              <a:t>类中，包含三个属性（</a:t>
            </a:r>
            <a:r>
              <a:rPr lang="en-US" altLang="zh-CN" dirty="0">
                <a:solidFill>
                  <a:schemeClr val="accent1">
                    <a:lumMod val="50000"/>
                  </a:schemeClr>
                </a:solidFill>
                <a:latin typeface="+mj-ea"/>
                <a:ea typeface="+mj-ea"/>
              </a:rPr>
              <a:t>id</a:t>
            </a:r>
            <a:r>
              <a:rPr lang="zh-CN" altLang="zh-CN" dirty="0">
                <a:solidFill>
                  <a:schemeClr val="accent1">
                    <a:lumMod val="50000"/>
                  </a:schemeClr>
                </a:solidFill>
                <a:latin typeface="+mj-ea"/>
                <a:ea typeface="+mj-ea"/>
              </a:rPr>
              <a:t>、</a:t>
            </a:r>
            <a:r>
              <a:rPr lang="en-US" altLang="zh-CN" dirty="0">
                <a:solidFill>
                  <a:schemeClr val="accent1">
                    <a:lumMod val="50000"/>
                  </a:schemeClr>
                </a:solidFill>
                <a:latin typeface="+mj-ea"/>
                <a:ea typeface="+mj-ea"/>
              </a:rPr>
              <a:t>name</a:t>
            </a:r>
            <a:r>
              <a:rPr lang="zh-CN" altLang="zh-CN" dirty="0">
                <a:solidFill>
                  <a:schemeClr val="accent1">
                    <a:lumMod val="50000"/>
                  </a:schemeClr>
                </a:solidFill>
                <a:latin typeface="+mj-ea"/>
                <a:ea typeface="+mj-ea"/>
              </a:rPr>
              <a:t>、</a:t>
            </a:r>
            <a:r>
              <a:rPr lang="en-US" altLang="zh-CN" dirty="0">
                <a:solidFill>
                  <a:schemeClr val="accent1">
                    <a:lumMod val="50000"/>
                  </a:schemeClr>
                </a:solidFill>
                <a:latin typeface="+mj-ea"/>
                <a:ea typeface="+mj-ea"/>
              </a:rPr>
              <a:t>author</a:t>
            </a:r>
            <a:r>
              <a:rPr lang="zh-CN" altLang="zh-CN" dirty="0">
                <a:solidFill>
                  <a:schemeClr val="accent1">
                    <a:lumMod val="50000"/>
                  </a:schemeClr>
                </a:solidFill>
                <a:latin typeface="+mj-ea"/>
                <a:ea typeface="+mj-ea"/>
              </a:rPr>
              <a:t>），以及两个操作（</a:t>
            </a:r>
            <a:r>
              <a:rPr lang="en-US" altLang="zh-CN" dirty="0" err="1">
                <a:solidFill>
                  <a:schemeClr val="accent1">
                    <a:lumMod val="50000"/>
                  </a:schemeClr>
                </a:solidFill>
                <a:latin typeface="+mj-ea"/>
                <a:ea typeface="+mj-ea"/>
              </a:rPr>
              <a:t>getInfo</a:t>
            </a:r>
            <a:r>
              <a:rPr lang="zh-CN" altLang="zh-CN" dirty="0">
                <a:solidFill>
                  <a:schemeClr val="accent1">
                    <a:lumMod val="50000"/>
                  </a:schemeClr>
                </a:solidFill>
                <a:latin typeface="+mj-ea"/>
                <a:ea typeface="+mj-ea"/>
              </a:rPr>
              <a:t>和</a:t>
            </a:r>
            <a:r>
              <a:rPr lang="en-US" altLang="zh-CN" dirty="0">
                <a:solidFill>
                  <a:schemeClr val="accent1">
                    <a:lumMod val="50000"/>
                  </a:schemeClr>
                </a:solidFill>
                <a:latin typeface="+mj-ea"/>
                <a:ea typeface="+mj-ea"/>
              </a:rPr>
              <a:t>edit</a:t>
            </a:r>
            <a:r>
              <a:rPr lang="zh-CN" altLang="zh-CN" dirty="0">
                <a:solidFill>
                  <a:schemeClr val="accent1">
                    <a:lumMod val="50000"/>
                  </a:schemeClr>
                </a:solidFill>
                <a:latin typeface="+mj-ea"/>
                <a:ea typeface="+mj-ea"/>
              </a:rPr>
              <a:t>）</a:t>
            </a:r>
            <a:r>
              <a:rPr lang="zh-CN" altLang="zh-CN" dirty="0" smtClean="0">
                <a:solidFill>
                  <a:schemeClr val="accent1">
                    <a:lumMod val="50000"/>
                  </a:schemeClr>
                </a:solidFill>
                <a:latin typeface="+mj-ea"/>
                <a:ea typeface="+mj-ea"/>
              </a:rPr>
              <a:t>。</a:t>
            </a:r>
            <a:endParaRPr lang="en-US" altLang="zh-CN" dirty="0" smtClean="0">
              <a:solidFill>
                <a:schemeClr val="accent1">
                  <a:lumMod val="50000"/>
                </a:schemeClr>
              </a:solidFill>
              <a:latin typeface="+mj-ea"/>
              <a:ea typeface="+mj-ea"/>
            </a:endParaRPr>
          </a:p>
          <a:p>
            <a:pPr marL="285750" indent="-285750">
              <a:spcBef>
                <a:spcPts val="600"/>
              </a:spcBef>
              <a:buClr>
                <a:schemeClr val="accent1"/>
              </a:buClr>
              <a:buFont typeface="Arial" panose="020B0604020202020204" pitchFamily="34" charset="0"/>
              <a:buChar char="→"/>
            </a:pPr>
            <a:r>
              <a:rPr lang="zh-CN" altLang="zh-CN" dirty="0" smtClean="0">
                <a:solidFill>
                  <a:schemeClr val="accent1">
                    <a:lumMod val="50000"/>
                  </a:schemeClr>
                </a:solidFill>
                <a:latin typeface="+mj-ea"/>
                <a:ea typeface="+mj-ea"/>
              </a:rPr>
              <a:t>属性</a:t>
            </a:r>
            <a:r>
              <a:rPr lang="zh-CN" altLang="zh-CN" dirty="0">
                <a:solidFill>
                  <a:schemeClr val="accent1">
                    <a:lumMod val="50000"/>
                  </a:schemeClr>
                </a:solidFill>
                <a:latin typeface="+mj-ea"/>
                <a:ea typeface="+mj-ea"/>
              </a:rPr>
              <a:t>和操作前面的加号表示属性或操作是公有（</a:t>
            </a:r>
            <a:r>
              <a:rPr lang="en-US" altLang="zh-CN" dirty="0">
                <a:solidFill>
                  <a:schemeClr val="accent1">
                    <a:lumMod val="50000"/>
                  </a:schemeClr>
                </a:solidFill>
                <a:latin typeface="+mj-ea"/>
                <a:ea typeface="+mj-ea"/>
              </a:rPr>
              <a:t>Public</a:t>
            </a:r>
            <a:r>
              <a:rPr lang="zh-CN" altLang="zh-CN" dirty="0">
                <a:solidFill>
                  <a:schemeClr val="accent1">
                    <a:lumMod val="50000"/>
                  </a:schemeClr>
                </a:solidFill>
                <a:latin typeface="+mj-ea"/>
                <a:ea typeface="+mj-ea"/>
              </a:rPr>
              <a:t>）的，如果是减号，则表示属性或操作是私有的（</a:t>
            </a:r>
            <a:r>
              <a:rPr lang="en-US" altLang="zh-CN" dirty="0">
                <a:solidFill>
                  <a:schemeClr val="accent1">
                    <a:lumMod val="50000"/>
                  </a:schemeClr>
                </a:solidFill>
                <a:latin typeface="+mj-ea"/>
                <a:ea typeface="+mj-ea"/>
              </a:rPr>
              <a:t>Private</a:t>
            </a:r>
            <a:r>
              <a:rPr lang="zh-CN" altLang="zh-CN" dirty="0" smtClean="0">
                <a:solidFill>
                  <a:schemeClr val="accent1">
                    <a:lumMod val="50000"/>
                  </a:schemeClr>
                </a:solidFill>
                <a:latin typeface="+mj-ea"/>
                <a:ea typeface="+mj-ea"/>
              </a:rPr>
              <a:t>）</a:t>
            </a:r>
            <a:r>
              <a:rPr lang="zh-CN" altLang="en-US" dirty="0" smtClean="0">
                <a:solidFill>
                  <a:schemeClr val="accent1">
                    <a:lumMod val="50000"/>
                  </a:schemeClr>
                </a:solidFill>
                <a:latin typeface="+mj-ea"/>
                <a:ea typeface="+mj-ea"/>
              </a:rPr>
              <a:t>。</a:t>
            </a:r>
            <a:endParaRPr lang="zh-CN" altLang="zh-CN" dirty="0">
              <a:solidFill>
                <a:schemeClr val="accent1">
                  <a:lumMod val="50000"/>
                </a:schemeClr>
              </a:solidFill>
              <a:latin typeface="+mj-ea"/>
              <a:ea typeface="+mj-ea"/>
            </a:endParaRPr>
          </a:p>
        </p:txBody>
      </p:sp>
      <p:sp>
        <p:nvSpPr>
          <p:cNvPr id="7" name="日期占位符 6"/>
          <p:cNvSpPr>
            <a:spLocks noGrp="1"/>
          </p:cNvSpPr>
          <p:nvPr>
            <p:ph type="dt" sz="half" idx="10"/>
          </p:nvPr>
        </p:nvSpPr>
        <p:spPr/>
        <p:txBody>
          <a:bodyPr/>
          <a:lstStyle/>
          <a:p>
            <a:fld id="{742EDC5C-1BF2-4415-9B79-9C234C866263}"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9" name="灯片编号占位符 8"/>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r="45674"/>
          <a:stretch>
            <a:fillRect/>
          </a:stretch>
        </p:blipFill>
        <p:spPr>
          <a:xfrm>
            <a:off x="1940426" y="1956707"/>
            <a:ext cx="5337648" cy="1257300"/>
          </a:xfrm>
          <a:prstGeom prst="rect">
            <a:avLst/>
          </a:prstGeom>
        </p:spPr>
      </p:pic>
      <p:sp>
        <p:nvSpPr>
          <p:cNvPr id="2" name="Title 1"/>
          <p:cNvSpPr>
            <a:spLocks noGrp="1"/>
          </p:cNvSpPr>
          <p:nvPr>
            <p:ph type="title"/>
          </p:nvPr>
        </p:nvSpPr>
        <p:spPr/>
        <p:txBody>
          <a:bodyPr>
            <a:noAutofit/>
          </a:bodyPr>
          <a:lstStyle/>
          <a:p>
            <a:r>
              <a:rPr lang="zh-CN" altLang="en-US" dirty="0"/>
              <a:t>类图和对象</a:t>
            </a:r>
            <a:r>
              <a:rPr lang="zh-CN" altLang="en-US" dirty="0" smtClean="0"/>
              <a:t>图举例</a:t>
            </a:r>
            <a:endParaRPr lang="en-US" dirty="0"/>
          </a:p>
        </p:txBody>
      </p:sp>
      <p:sp>
        <p:nvSpPr>
          <p:cNvPr id="3" name="Content Placeholder 2"/>
          <p:cNvSpPr>
            <a:spLocks noGrp="1"/>
          </p:cNvSpPr>
          <p:nvPr>
            <p:ph idx="1"/>
          </p:nvPr>
        </p:nvSpPr>
        <p:spPr/>
        <p:txBody>
          <a:bodyPr>
            <a:noAutofit/>
          </a:bodyPr>
          <a:lstStyle/>
          <a:p>
            <a:r>
              <a:rPr lang="zh-CN" altLang="en-US" sz="2100" dirty="0" smtClean="0"/>
              <a:t>下图是前面类图的</a:t>
            </a:r>
            <a:r>
              <a:rPr lang="zh-CN" altLang="zh-CN" sz="2100" dirty="0" smtClean="0"/>
              <a:t>对象</a:t>
            </a:r>
            <a:r>
              <a:rPr lang="zh-CN" altLang="zh-CN" sz="2100" dirty="0"/>
              <a:t>图，图中包含</a:t>
            </a:r>
            <a:r>
              <a:rPr lang="en-US" altLang="zh-CN" sz="2100" dirty="0"/>
              <a:t>john</a:t>
            </a:r>
            <a:r>
              <a:rPr lang="zh-CN" altLang="zh-CN" sz="2100" dirty="0"/>
              <a:t>、</a:t>
            </a:r>
            <a:r>
              <a:rPr lang="en-US" altLang="zh-CN" sz="2100" dirty="0" err="1"/>
              <a:t>jim</a:t>
            </a:r>
            <a:r>
              <a:rPr lang="zh-CN" altLang="zh-CN" sz="2100" dirty="0"/>
              <a:t>和</a:t>
            </a:r>
            <a:r>
              <a:rPr lang="en-US" altLang="zh-CN" sz="2100" dirty="0"/>
              <a:t>se</a:t>
            </a:r>
            <a:r>
              <a:rPr lang="zh-CN" altLang="zh-CN" sz="2100" dirty="0"/>
              <a:t>三个对象，其中</a:t>
            </a:r>
            <a:r>
              <a:rPr lang="en-US" altLang="zh-CN" sz="2100" dirty="0"/>
              <a:t>se</a:t>
            </a:r>
            <a:r>
              <a:rPr lang="zh-CN" altLang="zh-CN" sz="2100" dirty="0"/>
              <a:t>对象是</a:t>
            </a:r>
            <a:r>
              <a:rPr lang="en-US" altLang="zh-CN" sz="2100" dirty="0"/>
              <a:t>Book</a:t>
            </a:r>
            <a:r>
              <a:rPr lang="zh-CN" altLang="zh-CN" sz="2100" dirty="0"/>
              <a:t>类的对象。因为</a:t>
            </a:r>
            <a:r>
              <a:rPr lang="en-US" altLang="zh-CN" sz="2100" dirty="0"/>
              <a:t>Book</a:t>
            </a:r>
            <a:r>
              <a:rPr lang="zh-CN" altLang="zh-CN" sz="2100" dirty="0"/>
              <a:t>类中包含三个属性，所以</a:t>
            </a:r>
            <a:r>
              <a:rPr lang="en-US" altLang="zh-CN" sz="2100" dirty="0"/>
              <a:t>se</a:t>
            </a:r>
            <a:r>
              <a:rPr lang="zh-CN" altLang="zh-CN" sz="2100" dirty="0"/>
              <a:t>对象中也对应地包含三个属性值。</a:t>
            </a:r>
            <a:endParaRPr lang="zh-CN" altLang="zh-CN" sz="2100" dirty="0"/>
          </a:p>
        </p:txBody>
      </p:sp>
      <p:sp>
        <p:nvSpPr>
          <p:cNvPr id="4"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59379"/>
          <a:stretch>
            <a:fillRect/>
          </a:stretch>
        </p:blipFill>
        <p:spPr>
          <a:xfrm>
            <a:off x="2531949" y="3310261"/>
            <a:ext cx="3697402" cy="1164772"/>
          </a:xfrm>
          <a:prstGeom prst="rect">
            <a:avLst/>
          </a:prstGeom>
        </p:spPr>
      </p:pic>
      <p:sp>
        <p:nvSpPr>
          <p:cNvPr id="5" name="日期占位符 4"/>
          <p:cNvSpPr>
            <a:spLocks noGrp="1"/>
          </p:cNvSpPr>
          <p:nvPr>
            <p:ph type="dt" sz="half" idx="10"/>
          </p:nvPr>
        </p:nvSpPr>
        <p:spPr/>
        <p:txBody>
          <a:bodyPr/>
          <a:lstStyle/>
          <a:p>
            <a:fld id="{8898E319-6B5D-4111-A473-0E093D5D7016}"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7" name="灯片编号占位符 6"/>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dirty="0"/>
              <a:t>3. </a:t>
            </a:r>
            <a:r>
              <a:rPr lang="zh-CN" altLang="en-US" dirty="0"/>
              <a:t>用例图</a:t>
            </a:r>
            <a:endParaRPr lang="zh-CN" altLang="en-US" dirty="0"/>
          </a:p>
        </p:txBody>
      </p:sp>
      <p:sp>
        <p:nvSpPr>
          <p:cNvPr id="58371" name="Rectangle 3"/>
          <p:cNvSpPr>
            <a:spLocks noGrp="1" noChangeArrowheads="1"/>
          </p:cNvSpPr>
          <p:nvPr>
            <p:ph idx="1"/>
          </p:nvPr>
        </p:nvSpPr>
        <p:spPr/>
        <p:txBody>
          <a:bodyPr>
            <a:normAutofit/>
          </a:bodyPr>
          <a:lstStyle/>
          <a:p>
            <a:pPr marL="342900" indent="-342900">
              <a:spcBef>
                <a:spcPts val="600"/>
              </a:spcBef>
            </a:pPr>
            <a:r>
              <a:rPr lang="zh-CN" altLang="en-US" sz="2000" dirty="0">
                <a:solidFill>
                  <a:srgbClr val="FF0000"/>
                </a:solidFill>
              </a:rPr>
              <a:t>用例</a:t>
            </a:r>
            <a:r>
              <a:rPr lang="en-US" altLang="zh-CN" sz="2000" dirty="0">
                <a:solidFill>
                  <a:srgbClr val="FF0000"/>
                </a:solidFill>
              </a:rPr>
              <a:t>(use case)</a:t>
            </a:r>
            <a:r>
              <a:rPr lang="zh-CN" altLang="en-US" sz="2000" dirty="0">
                <a:solidFill>
                  <a:srgbClr val="FF0000"/>
                </a:solidFill>
              </a:rPr>
              <a:t>：</a:t>
            </a:r>
            <a:r>
              <a:rPr lang="zh-CN" altLang="en-US" sz="2000" dirty="0"/>
              <a:t>从用户的观点对系统行为</a:t>
            </a:r>
            <a:r>
              <a:rPr lang="zh-CN" altLang="en-US" sz="2000" dirty="0" smtClean="0"/>
              <a:t>的描述。</a:t>
            </a:r>
            <a:r>
              <a:rPr lang="zh-CN" altLang="zh-CN" sz="2000" dirty="0"/>
              <a:t>由用例（</a:t>
            </a:r>
            <a:r>
              <a:rPr lang="en-US" altLang="zh-CN" sz="2000" dirty="0"/>
              <a:t>User Case</a:t>
            </a:r>
            <a:r>
              <a:rPr lang="zh-CN" altLang="zh-CN" sz="2000" dirty="0"/>
              <a:t>）、操作者（</a:t>
            </a:r>
            <a:r>
              <a:rPr lang="en-US" altLang="zh-CN" sz="2000" dirty="0"/>
              <a:t>Actor</a:t>
            </a:r>
            <a:r>
              <a:rPr lang="zh-CN" altLang="zh-CN" sz="2000" dirty="0"/>
              <a:t>）以及它们的关系连线组成。</a:t>
            </a:r>
            <a:endParaRPr lang="zh-CN" altLang="en-US" sz="2000" dirty="0"/>
          </a:p>
          <a:p>
            <a:pPr marL="342900" indent="-342900">
              <a:spcBef>
                <a:spcPts val="600"/>
              </a:spcBef>
            </a:pPr>
            <a:r>
              <a:rPr lang="zh-CN" altLang="en-US" sz="2000" dirty="0"/>
              <a:t>用例图</a:t>
            </a:r>
            <a:r>
              <a:rPr lang="zh-CN" altLang="en-US" sz="2000" dirty="0" smtClean="0"/>
              <a:t>用来</a:t>
            </a:r>
            <a:r>
              <a:rPr lang="zh-CN" altLang="en-US" sz="2000" dirty="0"/>
              <a:t>从用户的观察角度收集系统需求</a:t>
            </a:r>
            <a:r>
              <a:rPr lang="zh-CN" altLang="en-US" sz="2000" dirty="0" smtClean="0"/>
              <a:t>。表达</a:t>
            </a:r>
            <a:r>
              <a:rPr lang="zh-CN" altLang="en-US" sz="2000" dirty="0"/>
              <a:t>系统的外部事物（参与者）与系统的交互，它表达了系统的功能，即系统所提供的服务。</a:t>
            </a:r>
            <a:endParaRPr lang="zh-CN" altLang="en-US" sz="2000" dirty="0"/>
          </a:p>
          <a:p>
            <a:pPr marL="342900" indent="-342900">
              <a:spcBef>
                <a:spcPts val="600"/>
              </a:spcBef>
            </a:pPr>
            <a:r>
              <a:rPr lang="zh-CN" altLang="en-US" sz="2000" dirty="0"/>
              <a:t>整个软件项目的开发可以采用</a:t>
            </a:r>
            <a:r>
              <a:rPr lang="en-US" altLang="zh-CN" sz="2000" dirty="0"/>
              <a:t>Use Case </a:t>
            </a:r>
            <a:r>
              <a:rPr lang="zh-CN" altLang="en-US" sz="2000" dirty="0"/>
              <a:t>驱动的方式进行。</a:t>
            </a:r>
            <a:endParaRPr lang="zh-CN" altLang="en-US" sz="2000" dirty="0"/>
          </a:p>
        </p:txBody>
      </p:sp>
      <p:sp>
        <p:nvSpPr>
          <p:cNvPr id="5" name="日期占位符 4"/>
          <p:cNvSpPr>
            <a:spLocks noGrp="1"/>
          </p:cNvSpPr>
          <p:nvPr>
            <p:ph type="dt" sz="half" idx="10"/>
          </p:nvPr>
        </p:nvSpPr>
        <p:spPr/>
        <p:txBody>
          <a:bodyPr/>
          <a:lstStyle/>
          <a:p>
            <a:fld id="{9321E9BB-4F5B-4B7E-923C-A48D55D0B181}"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58372" name="Picture 4"/>
          <p:cNvPicPr>
            <a:picLocks noChangeAspect="1" noChangeArrowheads="1"/>
          </p:cNvPicPr>
          <p:nvPr/>
        </p:nvPicPr>
        <p:blipFill>
          <a:blip r:embed="rId1" cstate="print"/>
          <a:srcRect/>
          <a:stretch>
            <a:fillRect/>
          </a:stretch>
        </p:blipFill>
        <p:spPr bwMode="auto">
          <a:xfrm>
            <a:off x="2836581" y="3082966"/>
            <a:ext cx="3537350" cy="1384570"/>
          </a:xfrm>
          <a:prstGeom prst="rect">
            <a:avLst/>
          </a:prstGeom>
          <a:noFill/>
          <a:ln w="9525" algn="ctr">
            <a:noFill/>
            <a:miter lim="800000"/>
            <a:headEnd/>
            <a:tailEnd/>
          </a:ln>
          <a:effectLst/>
        </p:spPr>
      </p:pic>
      <p:sp>
        <p:nvSpPr>
          <p:cNvPr id="58373" name="Text Box 5"/>
          <p:cNvSpPr txBox="1">
            <a:spLocks noChangeArrowheads="1"/>
          </p:cNvSpPr>
          <p:nvPr/>
        </p:nvSpPr>
        <p:spPr bwMode="auto">
          <a:xfrm>
            <a:off x="2625329" y="4293395"/>
            <a:ext cx="122695" cy="217191"/>
          </a:xfrm>
          <a:prstGeom prst="rect">
            <a:avLst/>
          </a:prstGeom>
          <a:noFill/>
          <a:ln w="9525" algn="ctr">
            <a:noFill/>
            <a:miter lim="800000"/>
          </a:ln>
          <a:effectLst/>
        </p:spPr>
        <p:txBody>
          <a:bodyPr wrap="none" lIns="60722" tIns="30361" rIns="60722" bIns="30361">
            <a:spAutoFit/>
          </a:bodyPr>
          <a:lstStyle/>
          <a:p>
            <a:endParaRPr lang="zh-CN" altLang="zh-CN" sz="1015"/>
          </a:p>
        </p:txBody>
      </p:sp>
      <p:sp>
        <p:nvSpPr>
          <p:cNvPr id="58374" name="Text Box 6"/>
          <p:cNvSpPr txBox="1">
            <a:spLocks noChangeArrowheads="1"/>
          </p:cNvSpPr>
          <p:nvPr/>
        </p:nvSpPr>
        <p:spPr bwMode="auto">
          <a:xfrm>
            <a:off x="2608709" y="4160000"/>
            <a:ext cx="4431502" cy="307536"/>
          </a:xfrm>
          <a:prstGeom prst="rect">
            <a:avLst/>
          </a:prstGeom>
        </p:spPr>
        <p:style>
          <a:lnRef idx="2">
            <a:schemeClr val="accent1"/>
          </a:lnRef>
          <a:fillRef idx="1">
            <a:schemeClr val="lt1"/>
          </a:fillRef>
          <a:effectRef idx="0">
            <a:schemeClr val="accent1"/>
          </a:effectRef>
          <a:fontRef idx="minor">
            <a:schemeClr val="dk1"/>
          </a:fontRef>
        </p:style>
        <p:txBody>
          <a:bodyPr wrap="none" lIns="60722" tIns="30361" rIns="60722" bIns="30361">
            <a:spAutoFit/>
          </a:bodyPr>
          <a:lstStyle/>
          <a:p>
            <a:r>
              <a:rPr lang="zh-CN" altLang="en-US" sz="1600" b="1" dirty="0">
                <a:latin typeface="+mj-ea"/>
                <a:ea typeface="+mj-ea"/>
              </a:rPr>
              <a:t>这个用例图描述了用户使用洗衣机</a:t>
            </a:r>
            <a:r>
              <a:rPr lang="zh-CN" altLang="en-US" sz="1600" b="1" dirty="0" smtClean="0">
                <a:latin typeface="+mj-ea"/>
                <a:ea typeface="+mj-ea"/>
              </a:rPr>
              <a:t>洗衣服的功能</a:t>
            </a:r>
            <a:endParaRPr lang="zh-CN" altLang="en-US" sz="1600" b="1"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CN" altLang="en-US" dirty="0"/>
              <a:t>用</a:t>
            </a:r>
            <a:r>
              <a:rPr lang="zh-CN" altLang="en-US" dirty="0" smtClean="0"/>
              <a:t>例图举例</a:t>
            </a:r>
            <a:endParaRPr lang="en-US" dirty="0"/>
          </a:p>
        </p:txBody>
      </p:sp>
      <p:sp>
        <p:nvSpPr>
          <p:cNvPr id="11" name="内容占位符 10"/>
          <p:cNvSpPr>
            <a:spLocks noGrp="1"/>
          </p:cNvSpPr>
          <p:nvPr>
            <p:ph idx="1"/>
          </p:nvPr>
        </p:nvSpPr>
        <p:spPr>
          <a:xfrm>
            <a:off x="724556" y="1283027"/>
            <a:ext cx="3063673" cy="3116169"/>
          </a:xfrm>
        </p:spPr>
        <p:txBody>
          <a:bodyPr>
            <a:noAutofit/>
          </a:bodyPr>
          <a:lstStyle/>
          <a:p>
            <a:r>
              <a:rPr lang="zh-CN" altLang="zh-CN" sz="2000" b="1" dirty="0">
                <a:solidFill>
                  <a:srgbClr val="0000FF"/>
                </a:solidFill>
              </a:rPr>
              <a:t>用例</a:t>
            </a:r>
            <a:r>
              <a:rPr lang="zh-CN" altLang="zh-CN" sz="2000" dirty="0"/>
              <a:t>是从用户角度描述系统的行为</a:t>
            </a:r>
            <a:r>
              <a:rPr lang="zh-CN" altLang="zh-CN" sz="2000" dirty="0" smtClean="0"/>
              <a:t>，使用</a:t>
            </a:r>
            <a:r>
              <a:rPr lang="zh-CN" altLang="zh-CN" sz="2000" dirty="0"/>
              <a:t>椭圆表示</a:t>
            </a:r>
            <a:r>
              <a:rPr lang="zh-CN" altLang="zh-CN" sz="2000" dirty="0" smtClean="0"/>
              <a:t>，具有</a:t>
            </a:r>
            <a:r>
              <a:rPr lang="zh-CN" altLang="zh-CN" sz="2000" dirty="0"/>
              <a:t>唯一的名称</a:t>
            </a:r>
            <a:r>
              <a:rPr lang="zh-CN" altLang="zh-CN" sz="2000" dirty="0" smtClean="0"/>
              <a:t>。</a:t>
            </a:r>
            <a:endParaRPr lang="en-US" altLang="zh-CN" sz="2000" dirty="0" smtClean="0"/>
          </a:p>
          <a:p>
            <a:r>
              <a:rPr lang="zh-CN" altLang="zh-CN" sz="2000" b="1" dirty="0" smtClean="0">
                <a:solidFill>
                  <a:srgbClr val="0000FF"/>
                </a:solidFill>
              </a:rPr>
              <a:t>操作</a:t>
            </a:r>
            <a:r>
              <a:rPr lang="zh-CN" altLang="zh-CN" sz="2000" b="1" dirty="0">
                <a:solidFill>
                  <a:srgbClr val="0000FF"/>
                </a:solidFill>
              </a:rPr>
              <a:t>者</a:t>
            </a:r>
            <a:r>
              <a:rPr lang="zh-CN" altLang="zh-CN" sz="2000" dirty="0"/>
              <a:t>使用人形符号表示</a:t>
            </a:r>
            <a:r>
              <a:rPr lang="zh-CN" altLang="zh-CN" sz="2000" dirty="0" smtClean="0"/>
              <a:t>，</a:t>
            </a:r>
            <a:r>
              <a:rPr lang="zh-CN" altLang="en-US" sz="2000" dirty="0"/>
              <a:t>也</a:t>
            </a:r>
            <a:r>
              <a:rPr lang="zh-CN" altLang="zh-CN" sz="2000" dirty="0" smtClean="0"/>
              <a:t>具有</a:t>
            </a:r>
            <a:r>
              <a:rPr lang="zh-CN" altLang="zh-CN" sz="2000" dirty="0"/>
              <a:t>唯一的名称</a:t>
            </a:r>
            <a:r>
              <a:rPr lang="zh-CN" altLang="zh-CN" sz="2000" dirty="0" smtClean="0"/>
              <a:t>；</a:t>
            </a:r>
            <a:endParaRPr lang="en-US" altLang="zh-CN" sz="2000" dirty="0" smtClean="0"/>
          </a:p>
          <a:p>
            <a:r>
              <a:rPr lang="zh-CN" altLang="zh-CN" sz="2000" dirty="0" smtClean="0"/>
              <a:t>操作</a:t>
            </a:r>
            <a:r>
              <a:rPr lang="zh-CN" altLang="zh-CN" sz="2000" dirty="0"/>
              <a:t>者和用例之间使用带箭头的实</a:t>
            </a:r>
            <a:r>
              <a:rPr lang="zh-CN" altLang="en-US" sz="2000" dirty="0"/>
              <a:t>线</a:t>
            </a:r>
            <a:r>
              <a:rPr lang="zh-CN" altLang="zh-CN" sz="2000" dirty="0"/>
              <a:t>连接，由操作者指向用例</a:t>
            </a:r>
            <a:r>
              <a:rPr lang="zh-CN" altLang="zh-CN" sz="2000" dirty="0" smtClean="0"/>
              <a:t>。</a:t>
            </a:r>
            <a:endParaRPr lang="zh-CN" altLang="zh-CN" sz="2000" dirty="0"/>
          </a:p>
        </p:txBody>
      </p:sp>
      <p:sp>
        <p:nvSpPr>
          <p:cNvPr id="5"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4" name="Rectangle 4"/>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6"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9" name="Rectangle 4"/>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7"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10"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8"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12"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sp>
        <p:nvSpPr>
          <p:cNvPr id="3" name="Rectangle 2"/>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endParaRPr lang="zh-CN" altLang="en-US" sz="1350"/>
          </a:p>
        </p:txBody>
      </p:sp>
      <p:pic>
        <p:nvPicPr>
          <p:cNvPr id="2457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695" t="3987" r="13406" b="10244"/>
          <a:stretch>
            <a:fillRect/>
          </a:stretch>
        </p:blipFill>
        <p:spPr bwMode="auto">
          <a:xfrm>
            <a:off x="3943172" y="967412"/>
            <a:ext cx="4730021" cy="327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5445400" y="4245428"/>
            <a:ext cx="1969289" cy="30753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lIns="60722" tIns="30361" rIns="60722" bIns="30361">
            <a:spAutoFit/>
          </a:bodyPr>
          <a:lstStyle/>
          <a:p>
            <a:r>
              <a:rPr lang="zh-CN" altLang="en-US" sz="1600" b="1" dirty="0" smtClean="0">
                <a:latin typeface="+mj-ea"/>
                <a:ea typeface="+mj-ea"/>
              </a:rPr>
              <a:t>图书销售系统用例图</a:t>
            </a:r>
            <a:endParaRPr lang="zh-CN" altLang="en-US" sz="1600" b="1" dirty="0">
              <a:latin typeface="+mj-ea"/>
              <a:ea typeface="+mj-ea"/>
            </a:endParaRPr>
          </a:p>
        </p:txBody>
      </p:sp>
      <p:sp>
        <p:nvSpPr>
          <p:cNvPr id="13" name="日期占位符 12"/>
          <p:cNvSpPr>
            <a:spLocks noGrp="1"/>
          </p:cNvSpPr>
          <p:nvPr>
            <p:ph type="dt" sz="half" idx="10"/>
          </p:nvPr>
        </p:nvSpPr>
        <p:spPr/>
        <p:txBody>
          <a:bodyPr/>
          <a:lstStyle/>
          <a:p>
            <a:fld id="{2D67C6DD-B90D-43F3-AD61-AAFA40845970}" type="datetime1">
              <a:rPr lang="zh-CN" altLang="en-US" smtClean="0"/>
            </a:fld>
            <a:endParaRPr lang="zh-CN" altLang="en-US" dirty="0"/>
          </a:p>
        </p:txBody>
      </p:sp>
      <p:sp>
        <p:nvSpPr>
          <p:cNvPr id="15" name="页脚占位符 14"/>
          <p:cNvSpPr>
            <a:spLocks noGrp="1"/>
          </p:cNvSpPr>
          <p:nvPr>
            <p:ph type="ftr" sz="quarter" idx="11"/>
          </p:nvPr>
        </p:nvSpPr>
        <p:spPr/>
        <p:txBody>
          <a:bodyPr/>
          <a:lstStyle/>
          <a:p>
            <a:r>
              <a:rPr lang="zh-CN" altLang="en-US" smtClean="0"/>
              <a:t>软件工程</a:t>
            </a:r>
            <a:endParaRPr lang="zh-CN" altLang="en-US" dirty="0"/>
          </a:p>
        </p:txBody>
      </p:sp>
      <p:sp>
        <p:nvSpPr>
          <p:cNvPr id="16" name="灯片编号占位符 1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过程模型测试</a:t>
            </a:r>
            <a:endParaRPr lang="zh-CN" altLang="en-US" dirty="0"/>
          </a:p>
        </p:txBody>
      </p:sp>
      <p:sp>
        <p:nvSpPr>
          <p:cNvPr id="3" name="内容占位符 2"/>
          <p:cNvSpPr>
            <a:spLocks noGrp="1"/>
          </p:cNvSpPr>
          <p:nvPr>
            <p:ph idx="1"/>
          </p:nvPr>
        </p:nvSpPr>
        <p:spPr>
          <a:xfrm>
            <a:off x="768097" y="925167"/>
            <a:ext cx="8090153" cy="3806854"/>
          </a:xfrm>
        </p:spPr>
        <p:txBody>
          <a:bodyPr>
            <a:normAutofit/>
          </a:bodyPr>
          <a:lstStyle/>
          <a:p>
            <a:pPr marL="0" indent="0">
              <a:buNone/>
            </a:pPr>
            <a:r>
              <a:rPr lang="en-US" altLang="zh-CN" sz="2400" dirty="0" smtClean="0">
                <a:solidFill>
                  <a:schemeClr val="accent1"/>
                </a:solidFill>
              </a:rPr>
              <a:t>5.  </a:t>
            </a:r>
            <a:r>
              <a:rPr lang="zh-CN" altLang="en-US" sz="2400" dirty="0" smtClean="0"/>
              <a:t>下面</a:t>
            </a:r>
            <a:r>
              <a:rPr lang="zh-CN" altLang="en-US" sz="2400" dirty="0" smtClean="0"/>
              <a:t>关于敏捷开发的叙述，不正确的为</a:t>
            </a:r>
            <a:r>
              <a:rPr lang="zh-CN" altLang="en-US" sz="2400" dirty="0"/>
              <a:t>（ ）</a:t>
            </a:r>
            <a:r>
              <a:rPr lang="zh-CN" altLang="en-US" sz="2400" dirty="0" smtClean="0"/>
              <a:t>。</a:t>
            </a:r>
            <a:endParaRPr lang="en-US" altLang="zh-CN" sz="2400" dirty="0" smtClean="0"/>
          </a:p>
          <a:p>
            <a:pPr marL="0" indent="0">
              <a:buNone/>
            </a:pPr>
            <a:endParaRPr lang="zh-CN" altLang="en-US" sz="2400" dirty="0"/>
          </a:p>
          <a:p>
            <a:pPr marL="93980" indent="-457200">
              <a:buFont typeface="+mj-lt"/>
              <a:buAutoNum type="alphaUcPeriod"/>
            </a:pPr>
            <a:r>
              <a:rPr lang="zh-CN" altLang="en-US" sz="2400" dirty="0" smtClean="0"/>
              <a:t>敏捷方法以人为本，依靠程序员的自我管理提高效率</a:t>
            </a:r>
            <a:endParaRPr lang="en-US" altLang="zh-CN" sz="2400" dirty="0" smtClean="0"/>
          </a:p>
          <a:p>
            <a:pPr marL="93980" indent="-457200">
              <a:buFont typeface="+mj-lt"/>
              <a:buAutoNum type="alphaUcPeriod"/>
            </a:pPr>
            <a:r>
              <a:rPr lang="zh-CN" altLang="en-US" sz="2400" dirty="0" smtClean="0"/>
              <a:t>可以工作的软件和全面的文档是首要的进度度量标准</a:t>
            </a:r>
            <a:endParaRPr lang="en-US" altLang="zh-CN" sz="2400" dirty="0" smtClean="0"/>
          </a:p>
          <a:p>
            <a:pPr marL="93980" indent="-457200">
              <a:buFont typeface="+mj-lt"/>
              <a:buAutoNum type="alphaUcPeriod"/>
            </a:pPr>
            <a:r>
              <a:rPr lang="zh-CN" altLang="en-US" sz="2400" dirty="0" smtClean="0"/>
              <a:t>欢迎需求变化，并</a:t>
            </a:r>
            <a:r>
              <a:rPr lang="zh-CN" altLang="en-US" sz="2400" dirty="0"/>
              <a:t>利用这种变化来提高用户的竞争</a:t>
            </a:r>
            <a:r>
              <a:rPr lang="zh-CN" altLang="en-US" sz="2400" dirty="0" smtClean="0"/>
              <a:t>优势</a:t>
            </a:r>
            <a:endParaRPr lang="en-US" altLang="zh-CN" sz="2400" dirty="0" smtClean="0"/>
          </a:p>
          <a:p>
            <a:pPr marL="93980" indent="-457200">
              <a:buFont typeface="+mj-lt"/>
              <a:buAutoNum type="alphaUcPeriod"/>
            </a:pPr>
            <a:r>
              <a:rPr lang="zh-CN" altLang="en-US" sz="2400" dirty="0" smtClean="0"/>
              <a:t>团队提倡面对面交谈，</a:t>
            </a:r>
            <a:r>
              <a:rPr lang="zh-CN" altLang="en-US" sz="2400" dirty="0"/>
              <a:t>业务人员和开发人员必须</a:t>
            </a:r>
            <a:r>
              <a:rPr lang="zh-CN" altLang="en-US" sz="2400" dirty="0" smtClean="0"/>
              <a:t>天天在</a:t>
            </a:r>
            <a:r>
              <a:rPr lang="zh-CN" altLang="en-US" sz="2400" dirty="0"/>
              <a:t>一起工作</a:t>
            </a:r>
            <a:endParaRPr lang="en-US" altLang="zh-CN" sz="2400" dirty="0"/>
          </a:p>
        </p:txBody>
      </p:sp>
      <p:sp>
        <p:nvSpPr>
          <p:cNvPr id="4" name="日期占位符 3"/>
          <p:cNvSpPr>
            <a:spLocks noGrp="1"/>
          </p:cNvSpPr>
          <p:nvPr>
            <p:ph type="dt" sz="half" idx="10"/>
          </p:nvPr>
        </p:nvSpPr>
        <p:spPr/>
        <p:txBody>
          <a:bodyPr/>
          <a:lstStyle/>
          <a:p>
            <a:fld id="{27B436D7-E4C4-4EC4-9B38-FB07FB6F9492}"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spcBef>
                <a:spcPct val="55000"/>
              </a:spcBef>
            </a:pPr>
            <a:r>
              <a:rPr lang="zh-CN" altLang="en-US" sz="2100" dirty="0"/>
              <a:t>包是类的集合，采用包可以增强代码的复用性。</a:t>
            </a:r>
            <a:endParaRPr lang="en-US" altLang="zh-CN" sz="2100" dirty="0"/>
          </a:p>
          <a:p>
            <a:pPr marL="342900" indent="-342900">
              <a:spcBef>
                <a:spcPct val="55000"/>
              </a:spcBef>
            </a:pPr>
            <a:r>
              <a:rPr lang="zh-CN" altLang="en-US" sz="2100" dirty="0"/>
              <a:t>打包的实质是在磁盘上建立一个新目录，利用目录的树形结构可以有效组织和管理类的命名空间。</a:t>
            </a:r>
            <a:endParaRPr lang="en-US" altLang="zh-CN" sz="2100" dirty="0"/>
          </a:p>
          <a:p>
            <a:pPr marL="342900" indent="-342900">
              <a:spcBef>
                <a:spcPct val="55000"/>
              </a:spcBef>
            </a:pPr>
            <a:r>
              <a:rPr lang="zh-CN" altLang="en-US" sz="2100" dirty="0"/>
              <a:t>包图符号：</a:t>
            </a:r>
            <a:endParaRPr lang="en-US" altLang="zh-CN" sz="21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en-US" altLang="zh-CN" dirty="0"/>
              <a:t>4. </a:t>
            </a:r>
            <a:r>
              <a:rPr lang="zh-CN" altLang="en-US" dirty="0"/>
              <a:t>包图</a:t>
            </a:r>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48491" y="2370465"/>
            <a:ext cx="4055587" cy="219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日期占位符 7"/>
          <p:cNvSpPr>
            <a:spLocks noGrp="1"/>
          </p:cNvSpPr>
          <p:nvPr>
            <p:ph type="dt" sz="half" idx="10"/>
          </p:nvPr>
        </p:nvSpPr>
        <p:spPr/>
        <p:txBody>
          <a:bodyPr/>
          <a:lstStyle/>
          <a:p>
            <a:fld id="{1B4DF044-BC49-416B-9AFE-B0856142C3DF}"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包图举例</a:t>
            </a:r>
            <a:endParaRPr lang="zh-CN" altLang="en-US" dirty="0"/>
          </a:p>
        </p:txBody>
      </p:sp>
      <p:sp>
        <p:nvSpPr>
          <p:cNvPr id="10" name="日期占位符 9"/>
          <p:cNvSpPr>
            <a:spLocks noGrp="1"/>
          </p:cNvSpPr>
          <p:nvPr>
            <p:ph type="dt" sz="half" idx="10"/>
          </p:nvPr>
        </p:nvSpPr>
        <p:spPr/>
        <p:txBody>
          <a:bodyPr/>
          <a:lstStyle/>
          <a:p>
            <a:fld id="{E39FA933-9428-408A-AAD1-2C7C76C41C85}" type="datetime1">
              <a:rPr lang="zh-CN" altLang="en-US" smtClean="0"/>
            </a:fld>
            <a:endParaRPr lang="zh-CN" altLang="en-US" dirty="0"/>
          </a:p>
        </p:txBody>
      </p:sp>
      <p:sp>
        <p:nvSpPr>
          <p:cNvPr id="11" name="页脚占位符 10"/>
          <p:cNvSpPr>
            <a:spLocks noGrp="1"/>
          </p:cNvSpPr>
          <p:nvPr>
            <p:ph type="ftr" sz="quarter" idx="11"/>
          </p:nvPr>
        </p:nvSpPr>
        <p:spPr/>
        <p:txBody>
          <a:bodyPr/>
          <a:lstStyle/>
          <a:p>
            <a:r>
              <a:rPr lang="zh-CN" altLang="en-US" smtClean="0"/>
              <a:t>软件工程</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7" name="Picture 2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6943" y="991129"/>
            <a:ext cx="5322477" cy="334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4" descr="未命名"/>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6285" y="1886889"/>
            <a:ext cx="3989558" cy="260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dirty="0"/>
              <a:t>5. </a:t>
            </a:r>
            <a:r>
              <a:rPr lang="zh-CN" altLang="en-US" dirty="0"/>
              <a:t>活动图</a:t>
            </a:r>
            <a:endParaRPr lang="zh-CN" altLang="en-US" dirty="0"/>
          </a:p>
        </p:txBody>
      </p:sp>
      <p:sp>
        <p:nvSpPr>
          <p:cNvPr id="74755" name="Rectangle 3"/>
          <p:cNvSpPr>
            <a:spLocks noGrp="1" noChangeArrowheads="1"/>
          </p:cNvSpPr>
          <p:nvPr>
            <p:ph idx="1"/>
          </p:nvPr>
        </p:nvSpPr>
        <p:spPr>
          <a:xfrm>
            <a:off x="690465" y="1017651"/>
            <a:ext cx="3802826" cy="3605872"/>
          </a:xfrm>
        </p:spPr>
        <p:txBody>
          <a:bodyPr>
            <a:normAutofit/>
          </a:bodyPr>
          <a:lstStyle/>
          <a:p>
            <a:pPr algn="just"/>
            <a:r>
              <a:rPr lang="zh-CN" altLang="en-US" sz="2000" dirty="0"/>
              <a:t>活动图实质上是一种流程图，只不过表现的是从一个活动到另一个活动的控制流。活动图描述活动的序列，并且支持对带条件的行为和并发行为表达。</a:t>
            </a:r>
            <a:endParaRPr lang="en-US" altLang="zh-CN" sz="2000" dirty="0"/>
          </a:p>
          <a:p>
            <a:pPr algn="just">
              <a:spcBef>
                <a:spcPts val="2400"/>
              </a:spcBef>
            </a:pPr>
            <a:r>
              <a:rPr lang="zh-CN" altLang="en-US" sz="2000" dirty="0"/>
              <a:t>用于系统行为建模。在分析阶段用于理解业务流程，这是进一步用对象交互图细化行为模型的基础。</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2" name="Group 4"/>
          <p:cNvGrpSpPr>
            <a:grpSpLocks noChangeAspect="1"/>
          </p:cNvGrpSpPr>
          <p:nvPr/>
        </p:nvGrpSpPr>
        <p:grpSpPr bwMode="auto">
          <a:xfrm>
            <a:off x="4343457" y="-182482"/>
            <a:ext cx="3338614" cy="4095698"/>
            <a:chOff x="1783" y="709"/>
            <a:chExt cx="2515" cy="3085"/>
          </a:xfrm>
        </p:grpSpPr>
        <p:sp>
          <p:nvSpPr>
            <p:cNvPr id="74757" name="AutoShape 5"/>
            <p:cNvSpPr>
              <a:spLocks noChangeAspect="1" noChangeArrowheads="1" noTextEdit="1"/>
            </p:cNvSpPr>
            <p:nvPr/>
          </p:nvSpPr>
          <p:spPr bwMode="auto">
            <a:xfrm>
              <a:off x="1783" y="709"/>
              <a:ext cx="2515" cy="3085"/>
            </a:xfrm>
            <a:prstGeom prst="rect">
              <a:avLst/>
            </a:prstGeom>
            <a:noFill/>
            <a:ln w="9525">
              <a:noFill/>
              <a:miter lim="800000"/>
            </a:ln>
          </p:spPr>
          <p:txBody>
            <a:bodyPr/>
            <a:lstStyle/>
            <a:p>
              <a:endParaRPr lang="zh-CN" altLang="en-US" sz="1400">
                <a:latin typeface="+mj-ea"/>
                <a:ea typeface="+mj-ea"/>
              </a:endParaRPr>
            </a:p>
          </p:txBody>
        </p:sp>
        <p:sp>
          <p:nvSpPr>
            <p:cNvPr id="74758" name="Oval 6"/>
            <p:cNvSpPr>
              <a:spLocks noChangeArrowheads="1"/>
            </p:cNvSpPr>
            <p:nvPr/>
          </p:nvSpPr>
          <p:spPr bwMode="auto">
            <a:xfrm>
              <a:off x="2639" y="977"/>
              <a:ext cx="134" cy="127"/>
            </a:xfrm>
            <a:prstGeom prst="ellipse">
              <a:avLst/>
            </a:prstGeom>
            <a:solidFill>
              <a:srgbClr val="000000"/>
            </a:solidFill>
            <a:ln w="0">
              <a:solidFill>
                <a:srgbClr val="990033"/>
              </a:solidFill>
              <a:round/>
            </a:ln>
          </p:spPr>
          <p:txBody>
            <a:bodyPr/>
            <a:lstStyle/>
            <a:p>
              <a:endParaRPr lang="zh-CN" altLang="en-US" sz="1400">
                <a:latin typeface="+mj-ea"/>
                <a:ea typeface="+mj-ea"/>
              </a:endParaRPr>
            </a:p>
          </p:txBody>
        </p:sp>
        <p:sp>
          <p:nvSpPr>
            <p:cNvPr id="74759" name="Rectangle 7"/>
            <p:cNvSpPr>
              <a:spLocks noChangeArrowheads="1"/>
            </p:cNvSpPr>
            <p:nvPr/>
          </p:nvSpPr>
          <p:spPr bwMode="auto">
            <a:xfrm>
              <a:off x="2793" y="977"/>
              <a:ext cx="270" cy="162"/>
            </a:xfrm>
            <a:prstGeom prst="rect">
              <a:avLst/>
            </a:prstGeom>
            <a:noFill/>
            <a:ln w="9525">
              <a:noFill/>
              <a:miter lim="800000"/>
            </a:ln>
          </p:spPr>
          <p:txBody>
            <a:bodyPr wrap="none" lIns="0" tIns="0" rIns="0" bIns="0">
              <a:spAutoFit/>
            </a:bodyPr>
            <a:lstStyle/>
            <a:p>
              <a:pPr algn="l" eaLnBrk="1" hangingPunct="1"/>
              <a:r>
                <a:rPr lang="zh-CN" altLang="en-US" sz="1400" dirty="0">
                  <a:solidFill>
                    <a:schemeClr val="bg1"/>
                  </a:solidFill>
                  <a:latin typeface="+mj-ea"/>
                  <a:ea typeface="+mj-ea"/>
                </a:rPr>
                <a:t>开始</a:t>
              </a:r>
              <a:endParaRPr lang="zh-CN" altLang="en-US" sz="1400" dirty="0">
                <a:solidFill>
                  <a:schemeClr val="bg1"/>
                </a:solidFill>
                <a:latin typeface="+mj-ea"/>
                <a:ea typeface="+mj-ea"/>
              </a:endParaRPr>
            </a:p>
          </p:txBody>
        </p:sp>
        <p:sp>
          <p:nvSpPr>
            <p:cNvPr id="74760" name="Freeform 8"/>
            <p:cNvSpPr/>
            <p:nvPr/>
          </p:nvSpPr>
          <p:spPr bwMode="auto">
            <a:xfrm>
              <a:off x="2378" y="1306"/>
              <a:ext cx="722" cy="221"/>
            </a:xfrm>
            <a:custGeom>
              <a:avLst/>
              <a:gdLst/>
              <a:ahLst/>
              <a:cxnLst>
                <a:cxn ang="0">
                  <a:pos x="67" y="0"/>
                </a:cxn>
                <a:cxn ang="0">
                  <a:pos x="60" y="7"/>
                </a:cxn>
                <a:cxn ang="0">
                  <a:pos x="47" y="20"/>
                </a:cxn>
                <a:cxn ang="0">
                  <a:pos x="27" y="40"/>
                </a:cxn>
                <a:cxn ang="0">
                  <a:pos x="13" y="74"/>
                </a:cxn>
                <a:cxn ang="0">
                  <a:pos x="0" y="107"/>
                </a:cxn>
                <a:cxn ang="0">
                  <a:pos x="7" y="141"/>
                </a:cxn>
                <a:cxn ang="0">
                  <a:pos x="27" y="181"/>
                </a:cxn>
                <a:cxn ang="0">
                  <a:pos x="47" y="201"/>
                </a:cxn>
                <a:cxn ang="0">
                  <a:pos x="67" y="221"/>
                </a:cxn>
                <a:cxn ang="0">
                  <a:pos x="655" y="221"/>
                </a:cxn>
                <a:cxn ang="0">
                  <a:pos x="662" y="221"/>
                </a:cxn>
                <a:cxn ang="0">
                  <a:pos x="675" y="207"/>
                </a:cxn>
                <a:cxn ang="0">
                  <a:pos x="689" y="181"/>
                </a:cxn>
                <a:cxn ang="0">
                  <a:pos x="709" y="154"/>
                </a:cxn>
                <a:cxn ang="0">
                  <a:pos x="722" y="121"/>
                </a:cxn>
                <a:cxn ang="0">
                  <a:pos x="716" y="80"/>
                </a:cxn>
                <a:cxn ang="0">
                  <a:pos x="696" y="40"/>
                </a:cxn>
                <a:cxn ang="0">
                  <a:pos x="682" y="20"/>
                </a:cxn>
                <a:cxn ang="0">
                  <a:pos x="655" y="0"/>
                </a:cxn>
                <a:cxn ang="0">
                  <a:pos x="67" y="0"/>
                </a:cxn>
              </a:cxnLst>
              <a:rect l="0" t="0" r="r" b="b"/>
              <a:pathLst>
                <a:path w="722" h="221">
                  <a:moveTo>
                    <a:pt x="67" y="0"/>
                  </a:moveTo>
                  <a:lnTo>
                    <a:pt x="60" y="7"/>
                  </a:lnTo>
                  <a:lnTo>
                    <a:pt x="47" y="20"/>
                  </a:lnTo>
                  <a:lnTo>
                    <a:pt x="27" y="40"/>
                  </a:lnTo>
                  <a:lnTo>
                    <a:pt x="13" y="74"/>
                  </a:lnTo>
                  <a:lnTo>
                    <a:pt x="0" y="107"/>
                  </a:lnTo>
                  <a:lnTo>
                    <a:pt x="7" y="141"/>
                  </a:lnTo>
                  <a:lnTo>
                    <a:pt x="27" y="181"/>
                  </a:lnTo>
                  <a:lnTo>
                    <a:pt x="47" y="201"/>
                  </a:lnTo>
                  <a:lnTo>
                    <a:pt x="67" y="221"/>
                  </a:lnTo>
                  <a:lnTo>
                    <a:pt x="655" y="221"/>
                  </a:lnTo>
                  <a:lnTo>
                    <a:pt x="662" y="221"/>
                  </a:lnTo>
                  <a:lnTo>
                    <a:pt x="675" y="207"/>
                  </a:lnTo>
                  <a:lnTo>
                    <a:pt x="689" y="181"/>
                  </a:lnTo>
                  <a:lnTo>
                    <a:pt x="709" y="154"/>
                  </a:lnTo>
                  <a:lnTo>
                    <a:pt x="722" y="121"/>
                  </a:lnTo>
                  <a:lnTo>
                    <a:pt x="716" y="80"/>
                  </a:lnTo>
                  <a:lnTo>
                    <a:pt x="696" y="40"/>
                  </a:lnTo>
                  <a:lnTo>
                    <a:pt x="682" y="20"/>
                  </a:lnTo>
                  <a:lnTo>
                    <a:pt x="655" y="0"/>
                  </a:lnTo>
                  <a:lnTo>
                    <a:pt x="67" y="0"/>
                  </a:lnTo>
                  <a:close/>
                </a:path>
              </a:pathLst>
            </a:custGeom>
            <a:solidFill>
              <a:srgbClr val="FFFFCC"/>
            </a:solidFill>
            <a:ln w="0">
              <a:solidFill>
                <a:srgbClr val="990033"/>
              </a:solidFill>
              <a:prstDash val="solid"/>
              <a:round/>
            </a:ln>
          </p:spPr>
          <p:txBody>
            <a:bodyPr/>
            <a:lstStyle/>
            <a:p>
              <a:endParaRPr lang="zh-CN" altLang="en-US" sz="1400">
                <a:latin typeface="+mj-ea"/>
                <a:ea typeface="+mj-ea"/>
              </a:endParaRPr>
            </a:p>
          </p:txBody>
        </p:sp>
        <p:sp>
          <p:nvSpPr>
            <p:cNvPr id="74761" name="Rectangle 9"/>
            <p:cNvSpPr>
              <a:spLocks noChangeArrowheads="1"/>
            </p:cNvSpPr>
            <p:nvPr/>
          </p:nvSpPr>
          <p:spPr bwMode="auto">
            <a:xfrm>
              <a:off x="2586" y="1345"/>
              <a:ext cx="406" cy="162"/>
            </a:xfrm>
            <a:prstGeom prst="rect">
              <a:avLst/>
            </a:prstGeom>
            <a:noFill/>
            <a:ln w="9525">
              <a:noFill/>
              <a:miter lim="800000"/>
            </a:ln>
          </p:spPr>
          <p:txBody>
            <a:bodyPr wrap="none" lIns="0" tIns="0" rIns="0" bIns="0">
              <a:spAutoFit/>
            </a:bodyPr>
            <a:lstStyle/>
            <a:p>
              <a:pPr algn="l" eaLnBrk="1" hangingPunct="1"/>
              <a:r>
                <a:rPr lang="zh-CN" altLang="en-US" sz="1400" dirty="0">
                  <a:latin typeface="+mj-ea"/>
                  <a:ea typeface="+mj-ea"/>
                </a:rPr>
                <a:t>初始化</a:t>
              </a:r>
              <a:endParaRPr lang="zh-CN" altLang="en-US" sz="1400" dirty="0">
                <a:latin typeface="+mj-ea"/>
                <a:ea typeface="+mj-ea"/>
              </a:endParaRPr>
            </a:p>
          </p:txBody>
        </p:sp>
        <p:sp>
          <p:nvSpPr>
            <p:cNvPr id="74762" name="Freeform 10"/>
            <p:cNvSpPr/>
            <p:nvPr/>
          </p:nvSpPr>
          <p:spPr bwMode="auto">
            <a:xfrm>
              <a:off x="2546" y="1813"/>
              <a:ext cx="307" cy="147"/>
            </a:xfrm>
            <a:custGeom>
              <a:avLst/>
              <a:gdLst/>
              <a:ahLst/>
              <a:cxnLst>
                <a:cxn ang="0">
                  <a:pos x="0" y="80"/>
                </a:cxn>
                <a:cxn ang="0">
                  <a:pos x="160" y="0"/>
                </a:cxn>
                <a:cxn ang="0">
                  <a:pos x="307" y="80"/>
                </a:cxn>
                <a:cxn ang="0">
                  <a:pos x="160" y="147"/>
                </a:cxn>
                <a:cxn ang="0">
                  <a:pos x="0" y="80"/>
                </a:cxn>
              </a:cxnLst>
              <a:rect l="0" t="0" r="r" b="b"/>
              <a:pathLst>
                <a:path w="307" h="147">
                  <a:moveTo>
                    <a:pt x="0" y="80"/>
                  </a:moveTo>
                  <a:lnTo>
                    <a:pt x="160" y="0"/>
                  </a:lnTo>
                  <a:lnTo>
                    <a:pt x="307" y="80"/>
                  </a:lnTo>
                  <a:lnTo>
                    <a:pt x="160" y="147"/>
                  </a:lnTo>
                  <a:lnTo>
                    <a:pt x="0" y="80"/>
                  </a:lnTo>
                  <a:close/>
                </a:path>
              </a:pathLst>
            </a:custGeom>
            <a:solidFill>
              <a:srgbClr val="FFFFCC"/>
            </a:solidFill>
            <a:ln w="0">
              <a:solidFill>
                <a:srgbClr val="990033"/>
              </a:solidFill>
              <a:prstDash val="solid"/>
              <a:round/>
            </a:ln>
          </p:spPr>
          <p:txBody>
            <a:bodyPr/>
            <a:lstStyle/>
            <a:p>
              <a:endParaRPr lang="zh-CN" altLang="en-US" sz="1400">
                <a:latin typeface="+mj-ea"/>
                <a:ea typeface="+mj-ea"/>
              </a:endParaRPr>
            </a:p>
          </p:txBody>
        </p:sp>
        <p:sp>
          <p:nvSpPr>
            <p:cNvPr id="74763" name="Rectangle 11"/>
            <p:cNvSpPr>
              <a:spLocks noChangeArrowheads="1"/>
            </p:cNvSpPr>
            <p:nvPr/>
          </p:nvSpPr>
          <p:spPr bwMode="auto">
            <a:xfrm>
              <a:off x="2411" y="1816"/>
              <a:ext cx="541" cy="162"/>
            </a:xfrm>
            <a:prstGeom prst="rect">
              <a:avLst/>
            </a:prstGeom>
            <a:noFill/>
            <a:ln w="9525">
              <a:noFill/>
              <a:miter lim="800000"/>
            </a:ln>
          </p:spPr>
          <p:txBody>
            <a:bodyPr wrap="none" lIns="0" tIns="0" rIns="0" bIns="0">
              <a:spAutoFit/>
            </a:bodyPr>
            <a:lstStyle/>
            <a:p>
              <a:pPr algn="l" eaLnBrk="1" hangingPunct="1"/>
              <a:r>
                <a:rPr lang="zh-CN" altLang="en-US" sz="1400" dirty="0">
                  <a:latin typeface="+mj-ea"/>
                  <a:ea typeface="+mj-ea"/>
                </a:rPr>
                <a:t>条件判断</a:t>
              </a:r>
              <a:endParaRPr lang="zh-CN" altLang="en-US" sz="1400" dirty="0">
                <a:latin typeface="+mj-ea"/>
                <a:ea typeface="+mj-ea"/>
              </a:endParaRPr>
            </a:p>
          </p:txBody>
        </p:sp>
        <p:sp>
          <p:nvSpPr>
            <p:cNvPr id="74764" name="Freeform 12"/>
            <p:cNvSpPr/>
            <p:nvPr/>
          </p:nvSpPr>
          <p:spPr bwMode="auto">
            <a:xfrm>
              <a:off x="1937" y="2603"/>
              <a:ext cx="716" cy="227"/>
            </a:xfrm>
            <a:custGeom>
              <a:avLst/>
              <a:gdLst/>
              <a:ahLst/>
              <a:cxnLst>
                <a:cxn ang="0">
                  <a:pos x="67" y="0"/>
                </a:cxn>
                <a:cxn ang="0">
                  <a:pos x="60" y="7"/>
                </a:cxn>
                <a:cxn ang="0">
                  <a:pos x="47" y="20"/>
                </a:cxn>
                <a:cxn ang="0">
                  <a:pos x="27" y="40"/>
                </a:cxn>
                <a:cxn ang="0">
                  <a:pos x="13" y="73"/>
                </a:cxn>
                <a:cxn ang="0">
                  <a:pos x="0" y="107"/>
                </a:cxn>
                <a:cxn ang="0">
                  <a:pos x="7" y="140"/>
                </a:cxn>
                <a:cxn ang="0">
                  <a:pos x="27" y="187"/>
                </a:cxn>
                <a:cxn ang="0">
                  <a:pos x="40" y="201"/>
                </a:cxn>
                <a:cxn ang="0">
                  <a:pos x="67" y="227"/>
                </a:cxn>
                <a:cxn ang="0">
                  <a:pos x="649" y="227"/>
                </a:cxn>
                <a:cxn ang="0">
                  <a:pos x="655" y="221"/>
                </a:cxn>
                <a:cxn ang="0">
                  <a:pos x="675" y="207"/>
                </a:cxn>
                <a:cxn ang="0">
                  <a:pos x="689" y="187"/>
                </a:cxn>
                <a:cxn ang="0">
                  <a:pos x="709" y="154"/>
                </a:cxn>
                <a:cxn ang="0">
                  <a:pos x="716" y="120"/>
                </a:cxn>
                <a:cxn ang="0">
                  <a:pos x="716" y="80"/>
                </a:cxn>
                <a:cxn ang="0">
                  <a:pos x="695" y="40"/>
                </a:cxn>
                <a:cxn ang="0">
                  <a:pos x="675" y="27"/>
                </a:cxn>
                <a:cxn ang="0">
                  <a:pos x="649" y="0"/>
                </a:cxn>
                <a:cxn ang="0">
                  <a:pos x="67" y="0"/>
                </a:cxn>
              </a:cxnLst>
              <a:rect l="0" t="0" r="r" b="b"/>
              <a:pathLst>
                <a:path w="716" h="227">
                  <a:moveTo>
                    <a:pt x="67" y="0"/>
                  </a:moveTo>
                  <a:lnTo>
                    <a:pt x="60" y="7"/>
                  </a:lnTo>
                  <a:lnTo>
                    <a:pt x="47" y="20"/>
                  </a:lnTo>
                  <a:lnTo>
                    <a:pt x="27" y="40"/>
                  </a:lnTo>
                  <a:lnTo>
                    <a:pt x="13" y="73"/>
                  </a:lnTo>
                  <a:lnTo>
                    <a:pt x="0" y="107"/>
                  </a:lnTo>
                  <a:lnTo>
                    <a:pt x="7" y="140"/>
                  </a:lnTo>
                  <a:lnTo>
                    <a:pt x="27" y="187"/>
                  </a:lnTo>
                  <a:lnTo>
                    <a:pt x="40" y="201"/>
                  </a:lnTo>
                  <a:lnTo>
                    <a:pt x="67" y="227"/>
                  </a:lnTo>
                  <a:lnTo>
                    <a:pt x="649" y="227"/>
                  </a:lnTo>
                  <a:lnTo>
                    <a:pt x="655" y="221"/>
                  </a:lnTo>
                  <a:lnTo>
                    <a:pt x="675" y="207"/>
                  </a:lnTo>
                  <a:lnTo>
                    <a:pt x="689" y="187"/>
                  </a:lnTo>
                  <a:lnTo>
                    <a:pt x="709" y="154"/>
                  </a:lnTo>
                  <a:lnTo>
                    <a:pt x="716" y="120"/>
                  </a:lnTo>
                  <a:lnTo>
                    <a:pt x="716" y="80"/>
                  </a:lnTo>
                  <a:lnTo>
                    <a:pt x="695" y="40"/>
                  </a:lnTo>
                  <a:lnTo>
                    <a:pt x="675" y="27"/>
                  </a:lnTo>
                  <a:lnTo>
                    <a:pt x="649" y="0"/>
                  </a:lnTo>
                  <a:lnTo>
                    <a:pt x="67" y="0"/>
                  </a:lnTo>
                  <a:close/>
                </a:path>
              </a:pathLst>
            </a:custGeom>
            <a:solidFill>
              <a:srgbClr val="FFFFCC"/>
            </a:solidFill>
            <a:ln w="0">
              <a:solidFill>
                <a:srgbClr val="990033"/>
              </a:solidFill>
              <a:prstDash val="solid"/>
              <a:round/>
            </a:ln>
          </p:spPr>
          <p:txBody>
            <a:bodyPr/>
            <a:lstStyle/>
            <a:p>
              <a:endParaRPr lang="zh-CN" altLang="en-US" sz="1400">
                <a:latin typeface="+mj-ea"/>
                <a:ea typeface="+mj-ea"/>
              </a:endParaRPr>
            </a:p>
          </p:txBody>
        </p:sp>
        <p:sp>
          <p:nvSpPr>
            <p:cNvPr id="74765" name="Rectangle 13"/>
            <p:cNvSpPr>
              <a:spLocks noChangeArrowheads="1"/>
            </p:cNvSpPr>
            <p:nvPr/>
          </p:nvSpPr>
          <p:spPr bwMode="auto">
            <a:xfrm>
              <a:off x="2191" y="2610"/>
              <a:ext cx="350" cy="162"/>
            </a:xfrm>
            <a:prstGeom prst="rect">
              <a:avLst/>
            </a:prstGeom>
            <a:noFill/>
            <a:ln w="9525">
              <a:noFill/>
              <a:miter lim="800000"/>
            </a:ln>
          </p:spPr>
          <p:txBody>
            <a:bodyPr wrap="none" lIns="0" tIns="0" rIns="0" bIns="0">
              <a:spAutoFit/>
            </a:bodyPr>
            <a:lstStyle/>
            <a:p>
              <a:pPr algn="l" eaLnBrk="1" hangingPunct="1"/>
              <a:r>
                <a:rPr lang="zh-CN" altLang="en-US" sz="1400">
                  <a:latin typeface="+mj-ea"/>
                  <a:ea typeface="+mj-ea"/>
                </a:rPr>
                <a:t>并发</a:t>
              </a:r>
              <a:r>
                <a:rPr lang="en-US" altLang="zh-CN" sz="1400">
                  <a:latin typeface="+mj-ea"/>
                  <a:ea typeface="+mj-ea"/>
                </a:rPr>
                <a:t>1</a:t>
              </a:r>
              <a:endParaRPr lang="en-US" altLang="zh-CN" sz="1000">
                <a:solidFill>
                  <a:srgbClr val="000000"/>
                </a:solidFill>
                <a:latin typeface="+mj-ea"/>
                <a:ea typeface="+mj-ea"/>
              </a:endParaRPr>
            </a:p>
          </p:txBody>
        </p:sp>
        <p:sp>
          <p:nvSpPr>
            <p:cNvPr id="74766" name="Freeform 14"/>
            <p:cNvSpPr/>
            <p:nvPr/>
          </p:nvSpPr>
          <p:spPr bwMode="auto">
            <a:xfrm>
              <a:off x="2927" y="2569"/>
              <a:ext cx="722" cy="221"/>
            </a:xfrm>
            <a:custGeom>
              <a:avLst/>
              <a:gdLst/>
              <a:ahLst/>
              <a:cxnLst>
                <a:cxn ang="0">
                  <a:pos x="67" y="0"/>
                </a:cxn>
                <a:cxn ang="0">
                  <a:pos x="60" y="7"/>
                </a:cxn>
                <a:cxn ang="0">
                  <a:pos x="47" y="20"/>
                </a:cxn>
                <a:cxn ang="0">
                  <a:pos x="27" y="41"/>
                </a:cxn>
                <a:cxn ang="0">
                  <a:pos x="13" y="74"/>
                </a:cxn>
                <a:cxn ang="0">
                  <a:pos x="0" y="107"/>
                </a:cxn>
                <a:cxn ang="0">
                  <a:pos x="6" y="141"/>
                </a:cxn>
                <a:cxn ang="0">
                  <a:pos x="27" y="181"/>
                </a:cxn>
                <a:cxn ang="0">
                  <a:pos x="40" y="201"/>
                </a:cxn>
                <a:cxn ang="0">
                  <a:pos x="67" y="221"/>
                </a:cxn>
                <a:cxn ang="0">
                  <a:pos x="655" y="221"/>
                </a:cxn>
                <a:cxn ang="0">
                  <a:pos x="662" y="221"/>
                </a:cxn>
                <a:cxn ang="0">
                  <a:pos x="675" y="208"/>
                </a:cxn>
                <a:cxn ang="0">
                  <a:pos x="695" y="181"/>
                </a:cxn>
                <a:cxn ang="0">
                  <a:pos x="709" y="154"/>
                </a:cxn>
                <a:cxn ang="0">
                  <a:pos x="722" y="121"/>
                </a:cxn>
                <a:cxn ang="0">
                  <a:pos x="715" y="81"/>
                </a:cxn>
                <a:cxn ang="0">
                  <a:pos x="695" y="41"/>
                </a:cxn>
                <a:cxn ang="0">
                  <a:pos x="675" y="20"/>
                </a:cxn>
                <a:cxn ang="0">
                  <a:pos x="655" y="0"/>
                </a:cxn>
                <a:cxn ang="0">
                  <a:pos x="67" y="0"/>
                </a:cxn>
              </a:cxnLst>
              <a:rect l="0" t="0" r="r" b="b"/>
              <a:pathLst>
                <a:path w="722" h="221">
                  <a:moveTo>
                    <a:pt x="67" y="0"/>
                  </a:moveTo>
                  <a:lnTo>
                    <a:pt x="60" y="7"/>
                  </a:lnTo>
                  <a:lnTo>
                    <a:pt x="47" y="20"/>
                  </a:lnTo>
                  <a:lnTo>
                    <a:pt x="27" y="41"/>
                  </a:lnTo>
                  <a:lnTo>
                    <a:pt x="13" y="74"/>
                  </a:lnTo>
                  <a:lnTo>
                    <a:pt x="0" y="107"/>
                  </a:lnTo>
                  <a:lnTo>
                    <a:pt x="6" y="141"/>
                  </a:lnTo>
                  <a:lnTo>
                    <a:pt x="27" y="181"/>
                  </a:lnTo>
                  <a:lnTo>
                    <a:pt x="40" y="201"/>
                  </a:lnTo>
                  <a:lnTo>
                    <a:pt x="67" y="221"/>
                  </a:lnTo>
                  <a:lnTo>
                    <a:pt x="655" y="221"/>
                  </a:lnTo>
                  <a:lnTo>
                    <a:pt x="662" y="221"/>
                  </a:lnTo>
                  <a:lnTo>
                    <a:pt x="675" y="208"/>
                  </a:lnTo>
                  <a:lnTo>
                    <a:pt x="695" y="181"/>
                  </a:lnTo>
                  <a:lnTo>
                    <a:pt x="709" y="154"/>
                  </a:lnTo>
                  <a:lnTo>
                    <a:pt x="722" y="121"/>
                  </a:lnTo>
                  <a:lnTo>
                    <a:pt x="715" y="81"/>
                  </a:lnTo>
                  <a:lnTo>
                    <a:pt x="695" y="41"/>
                  </a:lnTo>
                  <a:lnTo>
                    <a:pt x="675" y="20"/>
                  </a:lnTo>
                  <a:lnTo>
                    <a:pt x="655" y="0"/>
                  </a:lnTo>
                  <a:lnTo>
                    <a:pt x="67" y="0"/>
                  </a:lnTo>
                  <a:close/>
                </a:path>
              </a:pathLst>
            </a:custGeom>
            <a:solidFill>
              <a:srgbClr val="FFFFCC"/>
            </a:solidFill>
            <a:ln w="0">
              <a:solidFill>
                <a:srgbClr val="990033"/>
              </a:solidFill>
              <a:prstDash val="solid"/>
              <a:round/>
            </a:ln>
          </p:spPr>
          <p:txBody>
            <a:bodyPr/>
            <a:lstStyle/>
            <a:p>
              <a:endParaRPr lang="zh-CN" altLang="en-US" sz="1400">
                <a:latin typeface="+mj-ea"/>
                <a:ea typeface="+mj-ea"/>
              </a:endParaRPr>
            </a:p>
          </p:txBody>
        </p:sp>
        <p:sp>
          <p:nvSpPr>
            <p:cNvPr id="74767" name="Rectangle 15"/>
            <p:cNvSpPr>
              <a:spLocks noChangeArrowheads="1"/>
            </p:cNvSpPr>
            <p:nvPr/>
          </p:nvSpPr>
          <p:spPr bwMode="auto">
            <a:xfrm>
              <a:off x="3188" y="2575"/>
              <a:ext cx="350" cy="162"/>
            </a:xfrm>
            <a:prstGeom prst="rect">
              <a:avLst/>
            </a:prstGeom>
            <a:noFill/>
            <a:ln w="9525">
              <a:noFill/>
              <a:miter lim="800000"/>
            </a:ln>
          </p:spPr>
          <p:txBody>
            <a:bodyPr wrap="none" lIns="0" tIns="0" rIns="0" bIns="0">
              <a:spAutoFit/>
            </a:bodyPr>
            <a:lstStyle/>
            <a:p>
              <a:pPr algn="l" eaLnBrk="1" hangingPunct="1"/>
              <a:r>
                <a:rPr lang="zh-CN" altLang="en-US" sz="1400">
                  <a:latin typeface="+mj-ea"/>
                  <a:ea typeface="+mj-ea"/>
                </a:rPr>
                <a:t>并发</a:t>
              </a:r>
              <a:r>
                <a:rPr lang="en-US" altLang="zh-CN" sz="1400">
                  <a:latin typeface="+mj-ea"/>
                  <a:ea typeface="+mj-ea"/>
                </a:rPr>
                <a:t>2</a:t>
              </a:r>
              <a:endParaRPr lang="en-US" altLang="zh-CN" sz="1400">
                <a:latin typeface="+mj-ea"/>
                <a:ea typeface="+mj-ea"/>
              </a:endParaRPr>
            </a:p>
          </p:txBody>
        </p:sp>
        <p:sp>
          <p:nvSpPr>
            <p:cNvPr id="74768" name="Oval 16"/>
            <p:cNvSpPr>
              <a:spLocks noChangeArrowheads="1"/>
            </p:cNvSpPr>
            <p:nvPr/>
          </p:nvSpPr>
          <p:spPr bwMode="auto">
            <a:xfrm>
              <a:off x="2686" y="3446"/>
              <a:ext cx="181" cy="181"/>
            </a:xfrm>
            <a:prstGeom prst="ellipse">
              <a:avLst/>
            </a:prstGeom>
            <a:noFill/>
            <a:ln w="0">
              <a:solidFill>
                <a:srgbClr val="990033"/>
              </a:solidFill>
              <a:round/>
            </a:ln>
          </p:spPr>
          <p:txBody>
            <a:bodyPr/>
            <a:lstStyle/>
            <a:p>
              <a:endParaRPr lang="zh-CN" altLang="en-US" sz="1400">
                <a:latin typeface="+mj-ea"/>
                <a:ea typeface="+mj-ea"/>
              </a:endParaRPr>
            </a:p>
          </p:txBody>
        </p:sp>
        <p:sp>
          <p:nvSpPr>
            <p:cNvPr id="74769" name="Oval 17"/>
            <p:cNvSpPr>
              <a:spLocks noChangeArrowheads="1"/>
            </p:cNvSpPr>
            <p:nvPr/>
          </p:nvSpPr>
          <p:spPr bwMode="auto">
            <a:xfrm>
              <a:off x="2713" y="3473"/>
              <a:ext cx="127" cy="127"/>
            </a:xfrm>
            <a:prstGeom prst="ellipse">
              <a:avLst/>
            </a:prstGeom>
            <a:solidFill>
              <a:srgbClr val="000000"/>
            </a:solidFill>
            <a:ln w="0">
              <a:solidFill>
                <a:srgbClr val="990033"/>
              </a:solidFill>
              <a:round/>
            </a:ln>
          </p:spPr>
          <p:txBody>
            <a:bodyPr/>
            <a:lstStyle/>
            <a:p>
              <a:endParaRPr lang="zh-CN" altLang="en-US" sz="1400">
                <a:latin typeface="+mj-ea"/>
                <a:ea typeface="+mj-ea"/>
              </a:endParaRPr>
            </a:p>
          </p:txBody>
        </p:sp>
        <p:sp>
          <p:nvSpPr>
            <p:cNvPr id="74770" name="Rectangle 18"/>
            <p:cNvSpPr>
              <a:spLocks noChangeArrowheads="1"/>
            </p:cNvSpPr>
            <p:nvPr/>
          </p:nvSpPr>
          <p:spPr bwMode="auto">
            <a:xfrm>
              <a:off x="2887" y="3445"/>
              <a:ext cx="270" cy="162"/>
            </a:xfrm>
            <a:prstGeom prst="rect">
              <a:avLst/>
            </a:prstGeom>
            <a:noFill/>
            <a:ln w="9525">
              <a:noFill/>
              <a:miter lim="800000"/>
            </a:ln>
          </p:spPr>
          <p:txBody>
            <a:bodyPr wrap="none" lIns="0" tIns="0" rIns="0" bIns="0">
              <a:spAutoFit/>
            </a:bodyPr>
            <a:lstStyle/>
            <a:p>
              <a:pPr algn="l" eaLnBrk="1" hangingPunct="1"/>
              <a:r>
                <a:rPr lang="zh-CN" altLang="en-US" sz="1400">
                  <a:latin typeface="+mj-ea"/>
                  <a:ea typeface="+mj-ea"/>
                </a:rPr>
                <a:t>结束</a:t>
              </a:r>
              <a:endParaRPr lang="zh-CN" altLang="en-US" sz="1400">
                <a:latin typeface="+mj-ea"/>
                <a:ea typeface="+mj-ea"/>
              </a:endParaRPr>
            </a:p>
          </p:txBody>
        </p:sp>
        <p:sp>
          <p:nvSpPr>
            <p:cNvPr id="74771" name="Rectangle 19"/>
            <p:cNvSpPr>
              <a:spLocks noChangeArrowheads="1"/>
            </p:cNvSpPr>
            <p:nvPr/>
          </p:nvSpPr>
          <p:spPr bwMode="auto">
            <a:xfrm>
              <a:off x="2291" y="2255"/>
              <a:ext cx="830" cy="33"/>
            </a:xfrm>
            <a:prstGeom prst="rect">
              <a:avLst/>
            </a:prstGeom>
            <a:solidFill>
              <a:srgbClr val="990033"/>
            </a:solidFill>
            <a:ln w="0">
              <a:solidFill>
                <a:srgbClr val="990033"/>
              </a:solidFill>
              <a:miter lim="800000"/>
            </a:ln>
          </p:spPr>
          <p:txBody>
            <a:bodyPr/>
            <a:lstStyle/>
            <a:p>
              <a:endParaRPr lang="zh-CN" altLang="en-US" sz="1400">
                <a:latin typeface="+mj-ea"/>
                <a:ea typeface="+mj-ea"/>
              </a:endParaRPr>
            </a:p>
          </p:txBody>
        </p:sp>
        <p:sp>
          <p:nvSpPr>
            <p:cNvPr id="74772" name="Rectangle 20"/>
            <p:cNvSpPr>
              <a:spLocks noChangeArrowheads="1"/>
            </p:cNvSpPr>
            <p:nvPr/>
          </p:nvSpPr>
          <p:spPr bwMode="auto">
            <a:xfrm>
              <a:off x="3147" y="2129"/>
              <a:ext cx="270" cy="162"/>
            </a:xfrm>
            <a:prstGeom prst="rect">
              <a:avLst/>
            </a:prstGeom>
            <a:noFill/>
            <a:ln w="9525">
              <a:noFill/>
              <a:miter lim="800000"/>
            </a:ln>
          </p:spPr>
          <p:txBody>
            <a:bodyPr wrap="none" lIns="0" tIns="0" rIns="0" bIns="0">
              <a:spAutoFit/>
            </a:bodyPr>
            <a:lstStyle/>
            <a:p>
              <a:pPr algn="l" eaLnBrk="1" hangingPunct="1"/>
              <a:r>
                <a:rPr lang="zh-CN" altLang="en-US" sz="1400">
                  <a:latin typeface="+mj-ea"/>
                  <a:ea typeface="+mj-ea"/>
                </a:rPr>
                <a:t>同步</a:t>
              </a:r>
              <a:endParaRPr lang="zh-CN" altLang="en-US" sz="1400">
                <a:latin typeface="+mj-ea"/>
                <a:ea typeface="+mj-ea"/>
              </a:endParaRPr>
            </a:p>
          </p:txBody>
        </p:sp>
        <p:sp>
          <p:nvSpPr>
            <p:cNvPr id="74773" name="Rectangle 21"/>
            <p:cNvSpPr>
              <a:spLocks noChangeArrowheads="1"/>
            </p:cNvSpPr>
            <p:nvPr/>
          </p:nvSpPr>
          <p:spPr bwMode="auto">
            <a:xfrm>
              <a:off x="2311" y="3145"/>
              <a:ext cx="857" cy="33"/>
            </a:xfrm>
            <a:prstGeom prst="rect">
              <a:avLst/>
            </a:prstGeom>
            <a:solidFill>
              <a:srgbClr val="990033"/>
            </a:solidFill>
            <a:ln w="0">
              <a:solidFill>
                <a:srgbClr val="990033"/>
              </a:solidFill>
              <a:miter lim="800000"/>
            </a:ln>
          </p:spPr>
          <p:txBody>
            <a:bodyPr/>
            <a:lstStyle/>
            <a:p>
              <a:endParaRPr lang="zh-CN" altLang="en-US" sz="1400">
                <a:latin typeface="+mj-ea"/>
                <a:ea typeface="+mj-ea"/>
              </a:endParaRPr>
            </a:p>
          </p:txBody>
        </p:sp>
        <p:sp>
          <p:nvSpPr>
            <p:cNvPr id="74774" name="Freeform 22"/>
            <p:cNvSpPr/>
            <p:nvPr/>
          </p:nvSpPr>
          <p:spPr bwMode="auto">
            <a:xfrm>
              <a:off x="2706" y="1104"/>
              <a:ext cx="34" cy="227"/>
            </a:xfrm>
            <a:custGeom>
              <a:avLst/>
              <a:gdLst/>
              <a:ahLst/>
              <a:cxnLst>
                <a:cxn ang="0">
                  <a:pos x="0" y="0"/>
                </a:cxn>
                <a:cxn ang="0">
                  <a:pos x="0" y="34"/>
                </a:cxn>
                <a:cxn ang="0">
                  <a:pos x="5" y="23"/>
                </a:cxn>
              </a:cxnLst>
              <a:rect l="0" t="0" r="r" b="b"/>
              <a:pathLst>
                <a:path w="5" h="34">
                  <a:moveTo>
                    <a:pt x="0" y="0"/>
                  </a:moveTo>
                  <a:lnTo>
                    <a:pt x="0" y="34"/>
                  </a:lnTo>
                  <a:lnTo>
                    <a:pt x="5" y="23"/>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75" name="Line 23"/>
            <p:cNvSpPr>
              <a:spLocks noChangeShapeType="1"/>
            </p:cNvSpPr>
            <p:nvPr/>
          </p:nvSpPr>
          <p:spPr bwMode="auto">
            <a:xfrm flipH="1" flipV="1">
              <a:off x="2673" y="1258"/>
              <a:ext cx="33" cy="73"/>
            </a:xfrm>
            <a:prstGeom prst="line">
              <a:avLst/>
            </a:prstGeom>
            <a:noFill/>
            <a:ln w="0">
              <a:solidFill>
                <a:srgbClr val="990033"/>
              </a:solidFill>
              <a:round/>
            </a:ln>
          </p:spPr>
          <p:txBody>
            <a:bodyPr/>
            <a:lstStyle/>
            <a:p>
              <a:endParaRPr lang="zh-CN" altLang="en-US" sz="1400">
                <a:latin typeface="+mj-ea"/>
                <a:ea typeface="+mj-ea"/>
              </a:endParaRPr>
            </a:p>
          </p:txBody>
        </p:sp>
        <p:sp>
          <p:nvSpPr>
            <p:cNvPr id="74776" name="Freeform 24"/>
            <p:cNvSpPr/>
            <p:nvPr/>
          </p:nvSpPr>
          <p:spPr bwMode="auto">
            <a:xfrm>
              <a:off x="2706" y="1566"/>
              <a:ext cx="34" cy="247"/>
            </a:xfrm>
            <a:custGeom>
              <a:avLst/>
              <a:gdLst/>
              <a:ahLst/>
              <a:cxnLst>
                <a:cxn ang="0">
                  <a:pos x="0" y="0"/>
                </a:cxn>
                <a:cxn ang="0">
                  <a:pos x="0" y="37"/>
                </a:cxn>
                <a:cxn ang="0">
                  <a:pos x="5" y="26"/>
                </a:cxn>
              </a:cxnLst>
              <a:rect l="0" t="0" r="r" b="b"/>
              <a:pathLst>
                <a:path w="5" h="37">
                  <a:moveTo>
                    <a:pt x="0" y="0"/>
                  </a:moveTo>
                  <a:lnTo>
                    <a:pt x="0" y="37"/>
                  </a:lnTo>
                  <a:lnTo>
                    <a:pt x="5" y="26"/>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77" name="Line 25"/>
            <p:cNvSpPr>
              <a:spLocks noChangeShapeType="1"/>
            </p:cNvSpPr>
            <p:nvPr/>
          </p:nvSpPr>
          <p:spPr bwMode="auto">
            <a:xfrm flipH="1" flipV="1">
              <a:off x="2673" y="1740"/>
              <a:ext cx="33" cy="73"/>
            </a:xfrm>
            <a:prstGeom prst="line">
              <a:avLst/>
            </a:prstGeom>
            <a:noFill/>
            <a:ln w="0">
              <a:solidFill>
                <a:srgbClr val="990033"/>
              </a:solidFill>
              <a:round/>
            </a:ln>
          </p:spPr>
          <p:txBody>
            <a:bodyPr/>
            <a:lstStyle/>
            <a:p>
              <a:endParaRPr lang="zh-CN" altLang="en-US" sz="1400">
                <a:latin typeface="+mj-ea"/>
                <a:ea typeface="+mj-ea"/>
              </a:endParaRPr>
            </a:p>
          </p:txBody>
        </p:sp>
        <p:sp>
          <p:nvSpPr>
            <p:cNvPr id="74778" name="Freeform 26"/>
            <p:cNvSpPr/>
            <p:nvPr/>
          </p:nvSpPr>
          <p:spPr bwMode="auto">
            <a:xfrm>
              <a:off x="2398" y="2288"/>
              <a:ext cx="107" cy="308"/>
            </a:xfrm>
            <a:custGeom>
              <a:avLst/>
              <a:gdLst/>
              <a:ahLst/>
              <a:cxnLst>
                <a:cxn ang="0">
                  <a:pos x="16" y="0"/>
                </a:cxn>
                <a:cxn ang="0">
                  <a:pos x="16" y="29"/>
                </a:cxn>
                <a:cxn ang="0">
                  <a:pos x="0" y="46"/>
                </a:cxn>
                <a:cxn ang="0">
                  <a:pos x="11" y="41"/>
                </a:cxn>
              </a:cxnLst>
              <a:rect l="0" t="0" r="r" b="b"/>
              <a:pathLst>
                <a:path w="16" h="46">
                  <a:moveTo>
                    <a:pt x="16" y="0"/>
                  </a:moveTo>
                  <a:lnTo>
                    <a:pt x="16" y="29"/>
                  </a:lnTo>
                  <a:lnTo>
                    <a:pt x="0" y="46"/>
                  </a:lnTo>
                  <a:lnTo>
                    <a:pt x="11" y="41"/>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79" name="Line 27"/>
            <p:cNvSpPr>
              <a:spLocks noChangeShapeType="1"/>
            </p:cNvSpPr>
            <p:nvPr/>
          </p:nvSpPr>
          <p:spPr bwMode="auto">
            <a:xfrm flipV="1">
              <a:off x="2398" y="2523"/>
              <a:ext cx="27" cy="73"/>
            </a:xfrm>
            <a:prstGeom prst="line">
              <a:avLst/>
            </a:prstGeom>
            <a:noFill/>
            <a:ln w="0">
              <a:solidFill>
                <a:srgbClr val="990033"/>
              </a:solidFill>
              <a:round/>
            </a:ln>
          </p:spPr>
          <p:txBody>
            <a:bodyPr/>
            <a:lstStyle/>
            <a:p>
              <a:endParaRPr lang="zh-CN" altLang="en-US" sz="1400">
                <a:latin typeface="+mj-ea"/>
                <a:ea typeface="+mj-ea"/>
              </a:endParaRPr>
            </a:p>
          </p:txBody>
        </p:sp>
        <p:sp>
          <p:nvSpPr>
            <p:cNvPr id="74780" name="Freeform 28"/>
            <p:cNvSpPr/>
            <p:nvPr/>
          </p:nvSpPr>
          <p:spPr bwMode="auto">
            <a:xfrm>
              <a:off x="3014" y="2288"/>
              <a:ext cx="113" cy="275"/>
            </a:xfrm>
            <a:custGeom>
              <a:avLst/>
              <a:gdLst/>
              <a:ahLst/>
              <a:cxnLst>
                <a:cxn ang="0">
                  <a:pos x="0" y="0"/>
                </a:cxn>
                <a:cxn ang="0">
                  <a:pos x="0" y="29"/>
                </a:cxn>
                <a:cxn ang="0">
                  <a:pos x="17" y="41"/>
                </a:cxn>
                <a:cxn ang="0">
                  <a:pos x="10" y="31"/>
                </a:cxn>
              </a:cxnLst>
              <a:rect l="0" t="0" r="r" b="b"/>
              <a:pathLst>
                <a:path w="17" h="41">
                  <a:moveTo>
                    <a:pt x="0" y="0"/>
                  </a:moveTo>
                  <a:lnTo>
                    <a:pt x="0" y="29"/>
                  </a:lnTo>
                  <a:lnTo>
                    <a:pt x="17" y="41"/>
                  </a:lnTo>
                  <a:lnTo>
                    <a:pt x="10" y="31"/>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81" name="Line 29"/>
            <p:cNvSpPr>
              <a:spLocks noChangeShapeType="1"/>
            </p:cNvSpPr>
            <p:nvPr/>
          </p:nvSpPr>
          <p:spPr bwMode="auto">
            <a:xfrm flipH="1" flipV="1">
              <a:off x="3041" y="2543"/>
              <a:ext cx="86" cy="20"/>
            </a:xfrm>
            <a:prstGeom prst="line">
              <a:avLst/>
            </a:prstGeom>
            <a:noFill/>
            <a:ln w="0">
              <a:solidFill>
                <a:srgbClr val="990033"/>
              </a:solidFill>
              <a:round/>
            </a:ln>
          </p:spPr>
          <p:txBody>
            <a:bodyPr/>
            <a:lstStyle/>
            <a:p>
              <a:endParaRPr lang="zh-CN" altLang="en-US" sz="1400">
                <a:latin typeface="+mj-ea"/>
                <a:ea typeface="+mj-ea"/>
              </a:endParaRPr>
            </a:p>
          </p:txBody>
        </p:sp>
        <p:sp>
          <p:nvSpPr>
            <p:cNvPr id="74782" name="Freeform 30"/>
            <p:cNvSpPr/>
            <p:nvPr/>
          </p:nvSpPr>
          <p:spPr bwMode="auto">
            <a:xfrm>
              <a:off x="2412" y="2837"/>
              <a:ext cx="147" cy="308"/>
            </a:xfrm>
            <a:custGeom>
              <a:avLst/>
              <a:gdLst/>
              <a:ahLst/>
              <a:cxnLst>
                <a:cxn ang="0">
                  <a:pos x="0" y="0"/>
                </a:cxn>
                <a:cxn ang="0">
                  <a:pos x="17" y="16"/>
                </a:cxn>
                <a:cxn ang="0">
                  <a:pos x="17" y="46"/>
                </a:cxn>
                <a:cxn ang="0">
                  <a:pos x="22" y="34"/>
                </a:cxn>
              </a:cxnLst>
              <a:rect l="0" t="0" r="r" b="b"/>
              <a:pathLst>
                <a:path w="22" h="46">
                  <a:moveTo>
                    <a:pt x="0" y="0"/>
                  </a:moveTo>
                  <a:lnTo>
                    <a:pt x="17" y="16"/>
                  </a:lnTo>
                  <a:lnTo>
                    <a:pt x="17" y="46"/>
                  </a:lnTo>
                  <a:lnTo>
                    <a:pt x="22" y="34"/>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83" name="Line 31"/>
            <p:cNvSpPr>
              <a:spLocks noChangeShapeType="1"/>
            </p:cNvSpPr>
            <p:nvPr/>
          </p:nvSpPr>
          <p:spPr bwMode="auto">
            <a:xfrm flipH="1" flipV="1">
              <a:off x="2499" y="3065"/>
              <a:ext cx="26" cy="80"/>
            </a:xfrm>
            <a:prstGeom prst="line">
              <a:avLst/>
            </a:prstGeom>
            <a:noFill/>
            <a:ln w="0">
              <a:solidFill>
                <a:srgbClr val="990033"/>
              </a:solidFill>
              <a:round/>
            </a:ln>
          </p:spPr>
          <p:txBody>
            <a:bodyPr/>
            <a:lstStyle/>
            <a:p>
              <a:endParaRPr lang="zh-CN" altLang="en-US" sz="1400">
                <a:latin typeface="+mj-ea"/>
                <a:ea typeface="+mj-ea"/>
              </a:endParaRPr>
            </a:p>
          </p:txBody>
        </p:sp>
        <p:sp>
          <p:nvSpPr>
            <p:cNvPr id="74784" name="Freeform 32"/>
            <p:cNvSpPr/>
            <p:nvPr/>
          </p:nvSpPr>
          <p:spPr bwMode="auto">
            <a:xfrm>
              <a:off x="2980" y="2797"/>
              <a:ext cx="168" cy="348"/>
            </a:xfrm>
            <a:custGeom>
              <a:avLst/>
              <a:gdLst/>
              <a:ahLst/>
              <a:cxnLst>
                <a:cxn ang="0">
                  <a:pos x="25" y="0"/>
                </a:cxn>
                <a:cxn ang="0">
                  <a:pos x="0" y="22"/>
                </a:cxn>
                <a:cxn ang="0">
                  <a:pos x="0" y="52"/>
                </a:cxn>
                <a:cxn ang="0">
                  <a:pos x="5" y="40"/>
                </a:cxn>
              </a:cxnLst>
              <a:rect l="0" t="0" r="r" b="b"/>
              <a:pathLst>
                <a:path w="25" h="52">
                  <a:moveTo>
                    <a:pt x="25" y="0"/>
                  </a:moveTo>
                  <a:lnTo>
                    <a:pt x="0" y="22"/>
                  </a:lnTo>
                  <a:lnTo>
                    <a:pt x="0" y="52"/>
                  </a:lnTo>
                  <a:lnTo>
                    <a:pt x="5" y="40"/>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85" name="Line 33"/>
            <p:cNvSpPr>
              <a:spLocks noChangeShapeType="1"/>
            </p:cNvSpPr>
            <p:nvPr/>
          </p:nvSpPr>
          <p:spPr bwMode="auto">
            <a:xfrm flipH="1" flipV="1">
              <a:off x="2947" y="3065"/>
              <a:ext cx="33" cy="80"/>
            </a:xfrm>
            <a:prstGeom prst="line">
              <a:avLst/>
            </a:prstGeom>
            <a:noFill/>
            <a:ln w="0">
              <a:solidFill>
                <a:srgbClr val="990033"/>
              </a:solidFill>
              <a:round/>
            </a:ln>
          </p:spPr>
          <p:txBody>
            <a:bodyPr/>
            <a:lstStyle/>
            <a:p>
              <a:endParaRPr lang="zh-CN" altLang="en-US" sz="1400">
                <a:latin typeface="+mj-ea"/>
                <a:ea typeface="+mj-ea"/>
              </a:endParaRPr>
            </a:p>
          </p:txBody>
        </p:sp>
        <p:sp>
          <p:nvSpPr>
            <p:cNvPr id="74786" name="Freeform 34"/>
            <p:cNvSpPr/>
            <p:nvPr/>
          </p:nvSpPr>
          <p:spPr bwMode="auto">
            <a:xfrm>
              <a:off x="2760" y="3178"/>
              <a:ext cx="40" cy="268"/>
            </a:xfrm>
            <a:custGeom>
              <a:avLst/>
              <a:gdLst/>
              <a:ahLst/>
              <a:cxnLst>
                <a:cxn ang="0">
                  <a:pos x="0" y="0"/>
                </a:cxn>
                <a:cxn ang="0">
                  <a:pos x="2" y="40"/>
                </a:cxn>
                <a:cxn ang="0">
                  <a:pos x="6" y="29"/>
                </a:cxn>
              </a:cxnLst>
              <a:rect l="0" t="0" r="r" b="b"/>
              <a:pathLst>
                <a:path w="6" h="40">
                  <a:moveTo>
                    <a:pt x="0" y="0"/>
                  </a:moveTo>
                  <a:lnTo>
                    <a:pt x="2" y="40"/>
                  </a:lnTo>
                  <a:lnTo>
                    <a:pt x="6" y="29"/>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87" name="Line 35"/>
            <p:cNvSpPr>
              <a:spLocks noChangeShapeType="1"/>
            </p:cNvSpPr>
            <p:nvPr/>
          </p:nvSpPr>
          <p:spPr bwMode="auto">
            <a:xfrm flipH="1" flipV="1">
              <a:off x="2733" y="3372"/>
              <a:ext cx="40" cy="74"/>
            </a:xfrm>
            <a:prstGeom prst="line">
              <a:avLst/>
            </a:prstGeom>
            <a:noFill/>
            <a:ln w="0">
              <a:solidFill>
                <a:srgbClr val="990033"/>
              </a:solidFill>
              <a:round/>
            </a:ln>
          </p:spPr>
          <p:txBody>
            <a:bodyPr/>
            <a:lstStyle/>
            <a:p>
              <a:endParaRPr lang="zh-CN" altLang="en-US" sz="1400">
                <a:latin typeface="+mj-ea"/>
                <a:ea typeface="+mj-ea"/>
              </a:endParaRPr>
            </a:p>
          </p:txBody>
        </p:sp>
        <p:sp>
          <p:nvSpPr>
            <p:cNvPr id="74788" name="Freeform 36"/>
            <p:cNvSpPr/>
            <p:nvPr/>
          </p:nvSpPr>
          <p:spPr bwMode="auto">
            <a:xfrm>
              <a:off x="2706" y="1974"/>
              <a:ext cx="34" cy="281"/>
            </a:xfrm>
            <a:custGeom>
              <a:avLst/>
              <a:gdLst/>
              <a:ahLst/>
              <a:cxnLst>
                <a:cxn ang="0">
                  <a:pos x="0" y="0"/>
                </a:cxn>
                <a:cxn ang="0">
                  <a:pos x="0" y="42"/>
                </a:cxn>
                <a:cxn ang="0">
                  <a:pos x="5" y="30"/>
                </a:cxn>
              </a:cxnLst>
              <a:rect l="0" t="0" r="r" b="b"/>
              <a:pathLst>
                <a:path w="5" h="42">
                  <a:moveTo>
                    <a:pt x="0" y="0"/>
                  </a:moveTo>
                  <a:lnTo>
                    <a:pt x="0" y="42"/>
                  </a:lnTo>
                  <a:lnTo>
                    <a:pt x="5" y="30"/>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89" name="Line 37"/>
            <p:cNvSpPr>
              <a:spLocks noChangeShapeType="1"/>
            </p:cNvSpPr>
            <p:nvPr/>
          </p:nvSpPr>
          <p:spPr bwMode="auto">
            <a:xfrm flipH="1" flipV="1">
              <a:off x="2673" y="2175"/>
              <a:ext cx="33" cy="80"/>
            </a:xfrm>
            <a:prstGeom prst="line">
              <a:avLst/>
            </a:prstGeom>
            <a:noFill/>
            <a:ln w="0">
              <a:solidFill>
                <a:srgbClr val="990033"/>
              </a:solidFill>
              <a:round/>
            </a:ln>
          </p:spPr>
          <p:txBody>
            <a:bodyPr/>
            <a:lstStyle/>
            <a:p>
              <a:endParaRPr lang="zh-CN" altLang="en-US" sz="1400">
                <a:latin typeface="+mj-ea"/>
                <a:ea typeface="+mj-ea"/>
              </a:endParaRPr>
            </a:p>
          </p:txBody>
        </p:sp>
        <p:sp>
          <p:nvSpPr>
            <p:cNvPr id="74790" name="Freeform 38"/>
            <p:cNvSpPr/>
            <p:nvPr/>
          </p:nvSpPr>
          <p:spPr bwMode="auto">
            <a:xfrm>
              <a:off x="2867" y="1452"/>
              <a:ext cx="862" cy="441"/>
            </a:xfrm>
            <a:custGeom>
              <a:avLst/>
              <a:gdLst/>
              <a:ahLst/>
              <a:cxnLst>
                <a:cxn ang="0">
                  <a:pos x="0" y="66"/>
                </a:cxn>
                <a:cxn ang="0">
                  <a:pos x="129" y="65"/>
                </a:cxn>
                <a:cxn ang="0">
                  <a:pos x="129" y="0"/>
                </a:cxn>
                <a:cxn ang="0">
                  <a:pos x="31" y="0"/>
                </a:cxn>
                <a:cxn ang="0">
                  <a:pos x="42" y="4"/>
                </a:cxn>
              </a:cxnLst>
              <a:rect l="0" t="0" r="r" b="b"/>
              <a:pathLst>
                <a:path w="129" h="66">
                  <a:moveTo>
                    <a:pt x="0" y="66"/>
                  </a:moveTo>
                  <a:lnTo>
                    <a:pt x="129" y="65"/>
                  </a:lnTo>
                  <a:lnTo>
                    <a:pt x="129" y="0"/>
                  </a:lnTo>
                  <a:lnTo>
                    <a:pt x="31" y="0"/>
                  </a:lnTo>
                  <a:lnTo>
                    <a:pt x="42" y="4"/>
                  </a:lnTo>
                </a:path>
              </a:pathLst>
            </a:custGeom>
            <a:noFill/>
            <a:ln w="0">
              <a:solidFill>
                <a:srgbClr val="990033"/>
              </a:solidFill>
              <a:prstDash val="solid"/>
              <a:round/>
            </a:ln>
          </p:spPr>
          <p:txBody>
            <a:bodyPr/>
            <a:lstStyle/>
            <a:p>
              <a:endParaRPr lang="zh-CN" altLang="en-US" sz="1400">
                <a:latin typeface="+mj-ea"/>
                <a:ea typeface="+mj-ea"/>
              </a:endParaRPr>
            </a:p>
          </p:txBody>
        </p:sp>
        <p:sp>
          <p:nvSpPr>
            <p:cNvPr id="74791" name="Line 39"/>
            <p:cNvSpPr>
              <a:spLocks noChangeShapeType="1"/>
            </p:cNvSpPr>
            <p:nvPr/>
          </p:nvSpPr>
          <p:spPr bwMode="auto">
            <a:xfrm flipV="1">
              <a:off x="3074" y="1418"/>
              <a:ext cx="74" cy="34"/>
            </a:xfrm>
            <a:prstGeom prst="line">
              <a:avLst/>
            </a:prstGeom>
            <a:noFill/>
            <a:ln w="0">
              <a:solidFill>
                <a:srgbClr val="990033"/>
              </a:solidFill>
              <a:round/>
            </a:ln>
          </p:spPr>
          <p:txBody>
            <a:bodyPr/>
            <a:lstStyle/>
            <a:p>
              <a:endParaRPr lang="zh-CN" altLang="en-US" sz="1400">
                <a:latin typeface="+mj-ea"/>
                <a:ea typeface="+mj-ea"/>
              </a:endParaRPr>
            </a:p>
          </p:txBody>
        </p:sp>
        <p:sp>
          <p:nvSpPr>
            <p:cNvPr id="74792" name="Rectangle 40"/>
            <p:cNvSpPr>
              <a:spLocks noChangeArrowheads="1"/>
            </p:cNvSpPr>
            <p:nvPr/>
          </p:nvSpPr>
          <p:spPr bwMode="auto">
            <a:xfrm>
              <a:off x="2726" y="2068"/>
              <a:ext cx="270" cy="162"/>
            </a:xfrm>
            <a:prstGeom prst="rect">
              <a:avLst/>
            </a:prstGeom>
            <a:noFill/>
            <a:ln w="9525">
              <a:noFill/>
              <a:miter lim="800000"/>
            </a:ln>
          </p:spPr>
          <p:txBody>
            <a:bodyPr wrap="none" lIns="0" tIns="0" rIns="0" bIns="0">
              <a:spAutoFit/>
            </a:bodyPr>
            <a:lstStyle/>
            <a:p>
              <a:pPr algn="l" eaLnBrk="1" hangingPunct="1"/>
              <a:r>
                <a:rPr lang="zh-CN" altLang="en-US" sz="1400" dirty="0">
                  <a:latin typeface="+mj-ea"/>
                  <a:ea typeface="+mj-ea"/>
                </a:rPr>
                <a:t>成功</a:t>
              </a:r>
              <a:endParaRPr lang="zh-CN" altLang="en-US" sz="1400" dirty="0">
                <a:latin typeface="+mj-ea"/>
                <a:ea typeface="+mj-ea"/>
              </a:endParaRPr>
            </a:p>
          </p:txBody>
        </p:sp>
        <p:sp>
          <p:nvSpPr>
            <p:cNvPr id="74793" name="Rectangle 41"/>
            <p:cNvSpPr>
              <a:spLocks noChangeArrowheads="1"/>
            </p:cNvSpPr>
            <p:nvPr/>
          </p:nvSpPr>
          <p:spPr bwMode="auto">
            <a:xfrm>
              <a:off x="3556" y="1719"/>
              <a:ext cx="270" cy="162"/>
            </a:xfrm>
            <a:prstGeom prst="rect">
              <a:avLst/>
            </a:prstGeom>
            <a:noFill/>
            <a:ln w="9525">
              <a:noFill/>
              <a:miter lim="800000"/>
            </a:ln>
          </p:spPr>
          <p:txBody>
            <a:bodyPr wrap="none" lIns="0" tIns="0" rIns="0" bIns="0">
              <a:spAutoFit/>
            </a:bodyPr>
            <a:lstStyle/>
            <a:p>
              <a:pPr algn="l" eaLnBrk="1" hangingPunct="1"/>
              <a:r>
                <a:rPr lang="zh-CN" altLang="en-US" sz="1400">
                  <a:latin typeface="+mj-ea"/>
                  <a:ea typeface="+mj-ea"/>
                </a:rPr>
                <a:t>失败</a:t>
              </a:r>
              <a:endParaRPr lang="zh-CN" altLang="en-US" sz="1400">
                <a:latin typeface="+mj-ea"/>
                <a:ea typeface="+mj-ea"/>
              </a:endParaRPr>
            </a:p>
          </p:txBody>
        </p:sp>
      </p:grpSp>
      <p:grpSp>
        <p:nvGrpSpPr>
          <p:cNvPr id="3" name="Group 42"/>
          <p:cNvGrpSpPr/>
          <p:nvPr/>
        </p:nvGrpSpPr>
        <p:grpSpPr bwMode="auto">
          <a:xfrm>
            <a:off x="6861829" y="1763804"/>
            <a:ext cx="2259402" cy="2657475"/>
            <a:chOff x="3312" y="2064"/>
            <a:chExt cx="1527" cy="1728"/>
          </a:xfrm>
        </p:grpSpPr>
        <p:sp>
          <p:nvSpPr>
            <p:cNvPr id="74795" name="AutoShape 43"/>
            <p:cNvSpPr>
              <a:spLocks noChangeAspect="1" noChangeArrowheads="1" noTextEdit="1"/>
            </p:cNvSpPr>
            <p:nvPr/>
          </p:nvSpPr>
          <p:spPr bwMode="auto">
            <a:xfrm>
              <a:off x="3312" y="2064"/>
              <a:ext cx="1527" cy="1728"/>
            </a:xfrm>
            <a:prstGeom prst="rect">
              <a:avLst/>
            </a:prstGeom>
            <a:noFill/>
            <a:ln w="9525">
              <a:noFill/>
              <a:miter lim="800000"/>
            </a:ln>
          </p:spPr>
          <p:txBody>
            <a:bodyPr/>
            <a:lstStyle/>
            <a:p>
              <a:pPr algn="ctr"/>
              <a:endParaRPr lang="zh-CN" altLang="en-US" sz="1600">
                <a:latin typeface="+mj-ea"/>
                <a:ea typeface="+mj-ea"/>
              </a:endParaRPr>
            </a:p>
          </p:txBody>
        </p:sp>
        <p:sp>
          <p:nvSpPr>
            <p:cNvPr id="74796" name="Freeform 44"/>
            <p:cNvSpPr/>
            <p:nvPr/>
          </p:nvSpPr>
          <p:spPr bwMode="auto">
            <a:xfrm>
              <a:off x="3414" y="2283"/>
              <a:ext cx="1323" cy="286"/>
            </a:xfrm>
            <a:custGeom>
              <a:avLst/>
              <a:gdLst/>
              <a:ahLst/>
              <a:cxnLst>
                <a:cxn ang="0">
                  <a:pos x="103" y="0"/>
                </a:cxn>
                <a:cxn ang="0">
                  <a:pos x="62" y="27"/>
                </a:cxn>
                <a:cxn ang="0">
                  <a:pos x="28" y="68"/>
                </a:cxn>
                <a:cxn ang="0">
                  <a:pos x="7" y="102"/>
                </a:cxn>
                <a:cxn ang="0">
                  <a:pos x="0" y="143"/>
                </a:cxn>
                <a:cxn ang="0">
                  <a:pos x="7" y="184"/>
                </a:cxn>
                <a:cxn ang="0">
                  <a:pos x="28" y="225"/>
                </a:cxn>
                <a:cxn ang="0">
                  <a:pos x="62" y="252"/>
                </a:cxn>
                <a:cxn ang="0">
                  <a:pos x="103" y="286"/>
                </a:cxn>
                <a:cxn ang="0">
                  <a:pos x="1220" y="286"/>
                </a:cxn>
                <a:cxn ang="0">
                  <a:pos x="1261" y="252"/>
                </a:cxn>
                <a:cxn ang="0">
                  <a:pos x="1295" y="225"/>
                </a:cxn>
                <a:cxn ang="0">
                  <a:pos x="1316" y="184"/>
                </a:cxn>
                <a:cxn ang="0">
                  <a:pos x="1323" y="143"/>
                </a:cxn>
                <a:cxn ang="0">
                  <a:pos x="1316" y="102"/>
                </a:cxn>
                <a:cxn ang="0">
                  <a:pos x="1295" y="68"/>
                </a:cxn>
                <a:cxn ang="0">
                  <a:pos x="1261" y="27"/>
                </a:cxn>
                <a:cxn ang="0">
                  <a:pos x="1220" y="0"/>
                </a:cxn>
                <a:cxn ang="0">
                  <a:pos x="103" y="0"/>
                </a:cxn>
              </a:cxnLst>
              <a:rect l="0" t="0" r="r" b="b"/>
              <a:pathLst>
                <a:path w="1323" h="286">
                  <a:moveTo>
                    <a:pt x="103" y="0"/>
                  </a:moveTo>
                  <a:lnTo>
                    <a:pt x="62" y="27"/>
                  </a:lnTo>
                  <a:lnTo>
                    <a:pt x="28" y="68"/>
                  </a:lnTo>
                  <a:lnTo>
                    <a:pt x="7" y="102"/>
                  </a:lnTo>
                  <a:lnTo>
                    <a:pt x="0" y="143"/>
                  </a:lnTo>
                  <a:lnTo>
                    <a:pt x="7" y="184"/>
                  </a:lnTo>
                  <a:lnTo>
                    <a:pt x="28" y="225"/>
                  </a:lnTo>
                  <a:lnTo>
                    <a:pt x="62" y="252"/>
                  </a:lnTo>
                  <a:lnTo>
                    <a:pt x="103" y="286"/>
                  </a:lnTo>
                  <a:lnTo>
                    <a:pt x="1220" y="286"/>
                  </a:lnTo>
                  <a:lnTo>
                    <a:pt x="1261" y="252"/>
                  </a:lnTo>
                  <a:lnTo>
                    <a:pt x="1295" y="225"/>
                  </a:lnTo>
                  <a:lnTo>
                    <a:pt x="1316" y="184"/>
                  </a:lnTo>
                  <a:lnTo>
                    <a:pt x="1323" y="143"/>
                  </a:lnTo>
                  <a:lnTo>
                    <a:pt x="1316" y="102"/>
                  </a:lnTo>
                  <a:lnTo>
                    <a:pt x="1295" y="68"/>
                  </a:lnTo>
                  <a:lnTo>
                    <a:pt x="1261" y="27"/>
                  </a:lnTo>
                  <a:lnTo>
                    <a:pt x="1220" y="0"/>
                  </a:lnTo>
                  <a:lnTo>
                    <a:pt x="103" y="0"/>
                  </a:lnTo>
                  <a:close/>
                </a:path>
              </a:pathLst>
            </a:custGeom>
            <a:solidFill>
              <a:srgbClr val="FFFFCC"/>
            </a:solidFill>
            <a:ln w="0">
              <a:solidFill>
                <a:srgbClr val="990033"/>
              </a:solidFill>
              <a:prstDash val="solid"/>
              <a:round/>
            </a:ln>
          </p:spPr>
          <p:txBody>
            <a:bodyPr/>
            <a:lstStyle/>
            <a:p>
              <a:pPr algn="ctr"/>
              <a:endParaRPr lang="zh-CN" altLang="en-US" sz="1600">
                <a:latin typeface="+mj-ea"/>
                <a:ea typeface="+mj-ea"/>
              </a:endParaRPr>
            </a:p>
          </p:txBody>
        </p:sp>
        <p:sp>
          <p:nvSpPr>
            <p:cNvPr id="74797" name="Rectangle 45"/>
            <p:cNvSpPr>
              <a:spLocks noChangeArrowheads="1"/>
            </p:cNvSpPr>
            <p:nvPr/>
          </p:nvSpPr>
          <p:spPr bwMode="auto">
            <a:xfrm>
              <a:off x="3497" y="2337"/>
              <a:ext cx="1226" cy="140"/>
            </a:xfrm>
            <a:prstGeom prst="rect">
              <a:avLst/>
            </a:prstGeom>
            <a:noFill/>
            <a:ln w="9525">
              <a:noFill/>
              <a:miter lim="800000"/>
            </a:ln>
          </p:spPr>
          <p:txBody>
            <a:bodyPr wrap="none" lIns="0" tIns="0" rIns="0" bIns="0">
              <a:spAutoFit/>
            </a:bodyPr>
            <a:lstStyle/>
            <a:p>
              <a:pPr algn="ctr"/>
              <a:r>
                <a:rPr lang="zh-CN" altLang="en-US" sz="1400" dirty="0">
                  <a:latin typeface="+mj-ea"/>
                  <a:ea typeface="+mj-ea"/>
                </a:rPr>
                <a:t>洗涤缸往返旋转</a:t>
              </a:r>
              <a:r>
                <a:rPr lang="en-US" altLang="zh-CN" sz="1400" dirty="0">
                  <a:latin typeface="+mj-ea"/>
                  <a:ea typeface="+mj-ea"/>
                </a:rPr>
                <a:t>15</a:t>
              </a:r>
              <a:r>
                <a:rPr lang="zh-CN" altLang="en-US" sz="1400" dirty="0">
                  <a:latin typeface="+mj-ea"/>
                  <a:ea typeface="+mj-ea"/>
                </a:rPr>
                <a:t>分钟</a:t>
              </a:r>
              <a:endParaRPr lang="zh-CN" altLang="en-US" sz="1400" dirty="0">
                <a:latin typeface="+mj-ea"/>
                <a:ea typeface="+mj-ea"/>
              </a:endParaRPr>
            </a:p>
          </p:txBody>
        </p:sp>
        <p:sp>
          <p:nvSpPr>
            <p:cNvPr id="74798" name="Freeform 46"/>
            <p:cNvSpPr/>
            <p:nvPr/>
          </p:nvSpPr>
          <p:spPr bwMode="auto">
            <a:xfrm>
              <a:off x="4076" y="2576"/>
              <a:ext cx="34" cy="335"/>
            </a:xfrm>
            <a:custGeom>
              <a:avLst/>
              <a:gdLst/>
              <a:ahLst/>
              <a:cxnLst>
                <a:cxn ang="0">
                  <a:pos x="0" y="0"/>
                </a:cxn>
                <a:cxn ang="0">
                  <a:pos x="0" y="49"/>
                </a:cxn>
                <a:cxn ang="0">
                  <a:pos x="5" y="37"/>
                </a:cxn>
              </a:cxnLst>
              <a:rect l="0" t="0" r="r" b="b"/>
              <a:pathLst>
                <a:path w="5" h="49">
                  <a:moveTo>
                    <a:pt x="0" y="0"/>
                  </a:moveTo>
                  <a:lnTo>
                    <a:pt x="0" y="49"/>
                  </a:lnTo>
                  <a:lnTo>
                    <a:pt x="5" y="37"/>
                  </a:lnTo>
                </a:path>
              </a:pathLst>
            </a:custGeom>
            <a:noFill/>
            <a:ln w="0">
              <a:solidFill>
                <a:srgbClr val="990033"/>
              </a:solidFill>
              <a:prstDash val="solid"/>
              <a:round/>
            </a:ln>
          </p:spPr>
          <p:txBody>
            <a:bodyPr/>
            <a:lstStyle/>
            <a:p>
              <a:pPr algn="ctr"/>
              <a:endParaRPr lang="zh-CN" altLang="en-US" sz="1600">
                <a:latin typeface="+mj-ea"/>
                <a:ea typeface="+mj-ea"/>
              </a:endParaRPr>
            </a:p>
          </p:txBody>
        </p:sp>
        <p:sp>
          <p:nvSpPr>
            <p:cNvPr id="74799" name="Line 47"/>
            <p:cNvSpPr>
              <a:spLocks noChangeShapeType="1"/>
            </p:cNvSpPr>
            <p:nvPr/>
          </p:nvSpPr>
          <p:spPr bwMode="auto">
            <a:xfrm flipH="1" flipV="1">
              <a:off x="4041" y="2829"/>
              <a:ext cx="35" cy="82"/>
            </a:xfrm>
            <a:prstGeom prst="line">
              <a:avLst/>
            </a:prstGeom>
            <a:noFill/>
            <a:ln w="0">
              <a:solidFill>
                <a:srgbClr val="990033"/>
              </a:solidFill>
              <a:round/>
            </a:ln>
          </p:spPr>
          <p:txBody>
            <a:bodyPr/>
            <a:lstStyle/>
            <a:p>
              <a:pPr algn="ctr"/>
              <a:endParaRPr lang="zh-CN" altLang="en-US" sz="1600">
                <a:latin typeface="+mj-ea"/>
                <a:ea typeface="+mj-ea"/>
              </a:endParaRPr>
            </a:p>
          </p:txBody>
        </p:sp>
        <p:sp>
          <p:nvSpPr>
            <p:cNvPr id="74800" name="Freeform 48"/>
            <p:cNvSpPr/>
            <p:nvPr/>
          </p:nvSpPr>
          <p:spPr bwMode="auto">
            <a:xfrm>
              <a:off x="3591" y="2918"/>
              <a:ext cx="969" cy="218"/>
            </a:xfrm>
            <a:custGeom>
              <a:avLst/>
              <a:gdLst/>
              <a:ahLst/>
              <a:cxnLst>
                <a:cxn ang="0">
                  <a:pos x="89" y="0"/>
                </a:cxn>
                <a:cxn ang="0">
                  <a:pos x="55" y="20"/>
                </a:cxn>
                <a:cxn ang="0">
                  <a:pos x="28" y="48"/>
                </a:cxn>
                <a:cxn ang="0">
                  <a:pos x="7" y="75"/>
                </a:cxn>
                <a:cxn ang="0">
                  <a:pos x="0" y="109"/>
                </a:cxn>
                <a:cxn ang="0">
                  <a:pos x="7" y="136"/>
                </a:cxn>
                <a:cxn ang="0">
                  <a:pos x="28" y="164"/>
                </a:cxn>
                <a:cxn ang="0">
                  <a:pos x="55" y="191"/>
                </a:cxn>
                <a:cxn ang="0">
                  <a:pos x="89" y="218"/>
                </a:cxn>
                <a:cxn ang="0">
                  <a:pos x="880" y="218"/>
                </a:cxn>
                <a:cxn ang="0">
                  <a:pos x="914" y="191"/>
                </a:cxn>
                <a:cxn ang="0">
                  <a:pos x="941" y="164"/>
                </a:cxn>
                <a:cxn ang="0">
                  <a:pos x="962" y="136"/>
                </a:cxn>
                <a:cxn ang="0">
                  <a:pos x="969" y="109"/>
                </a:cxn>
                <a:cxn ang="0">
                  <a:pos x="962" y="75"/>
                </a:cxn>
                <a:cxn ang="0">
                  <a:pos x="941" y="48"/>
                </a:cxn>
                <a:cxn ang="0">
                  <a:pos x="914" y="20"/>
                </a:cxn>
                <a:cxn ang="0">
                  <a:pos x="880" y="0"/>
                </a:cxn>
                <a:cxn ang="0">
                  <a:pos x="89" y="0"/>
                </a:cxn>
              </a:cxnLst>
              <a:rect l="0" t="0" r="r" b="b"/>
              <a:pathLst>
                <a:path w="969" h="218">
                  <a:moveTo>
                    <a:pt x="89" y="0"/>
                  </a:moveTo>
                  <a:lnTo>
                    <a:pt x="55" y="20"/>
                  </a:lnTo>
                  <a:lnTo>
                    <a:pt x="28" y="48"/>
                  </a:lnTo>
                  <a:lnTo>
                    <a:pt x="7" y="75"/>
                  </a:lnTo>
                  <a:lnTo>
                    <a:pt x="0" y="109"/>
                  </a:lnTo>
                  <a:lnTo>
                    <a:pt x="7" y="136"/>
                  </a:lnTo>
                  <a:lnTo>
                    <a:pt x="28" y="164"/>
                  </a:lnTo>
                  <a:lnTo>
                    <a:pt x="55" y="191"/>
                  </a:lnTo>
                  <a:lnTo>
                    <a:pt x="89" y="218"/>
                  </a:lnTo>
                  <a:lnTo>
                    <a:pt x="880" y="218"/>
                  </a:lnTo>
                  <a:lnTo>
                    <a:pt x="914" y="191"/>
                  </a:lnTo>
                  <a:lnTo>
                    <a:pt x="941" y="164"/>
                  </a:lnTo>
                  <a:lnTo>
                    <a:pt x="962" y="136"/>
                  </a:lnTo>
                  <a:lnTo>
                    <a:pt x="969" y="109"/>
                  </a:lnTo>
                  <a:lnTo>
                    <a:pt x="962" y="75"/>
                  </a:lnTo>
                  <a:lnTo>
                    <a:pt x="941" y="48"/>
                  </a:lnTo>
                  <a:lnTo>
                    <a:pt x="914" y="20"/>
                  </a:lnTo>
                  <a:lnTo>
                    <a:pt x="880" y="0"/>
                  </a:lnTo>
                  <a:lnTo>
                    <a:pt x="89" y="0"/>
                  </a:lnTo>
                  <a:close/>
                </a:path>
              </a:pathLst>
            </a:custGeom>
            <a:solidFill>
              <a:srgbClr val="FFFFCC"/>
            </a:solidFill>
            <a:ln w="0">
              <a:solidFill>
                <a:srgbClr val="990033"/>
              </a:solidFill>
              <a:prstDash val="solid"/>
              <a:round/>
            </a:ln>
          </p:spPr>
          <p:txBody>
            <a:bodyPr/>
            <a:lstStyle/>
            <a:p>
              <a:pPr algn="ctr"/>
              <a:endParaRPr lang="zh-CN" altLang="en-US" sz="1600">
                <a:latin typeface="+mj-ea"/>
                <a:ea typeface="+mj-ea"/>
              </a:endParaRPr>
            </a:p>
          </p:txBody>
        </p:sp>
        <p:sp>
          <p:nvSpPr>
            <p:cNvPr id="74801" name="Rectangle 49"/>
            <p:cNvSpPr>
              <a:spLocks noChangeArrowheads="1"/>
            </p:cNvSpPr>
            <p:nvPr/>
          </p:nvSpPr>
          <p:spPr bwMode="auto">
            <a:xfrm>
              <a:off x="3837" y="2938"/>
              <a:ext cx="485" cy="140"/>
            </a:xfrm>
            <a:prstGeom prst="rect">
              <a:avLst/>
            </a:prstGeom>
            <a:noFill/>
            <a:ln w="9525">
              <a:noFill/>
              <a:miter lim="800000"/>
            </a:ln>
          </p:spPr>
          <p:txBody>
            <a:bodyPr wrap="none" lIns="0" tIns="0" rIns="0" bIns="0">
              <a:spAutoFit/>
            </a:bodyPr>
            <a:lstStyle/>
            <a:p>
              <a:pPr algn="ctr"/>
              <a:r>
                <a:rPr lang="zh-CN" altLang="en-US" sz="1400">
                  <a:latin typeface="+mj-ea"/>
                  <a:ea typeface="+mj-ea"/>
                </a:rPr>
                <a:t>排掉脏水</a:t>
              </a:r>
              <a:endParaRPr lang="zh-CN" altLang="en-US" sz="1400">
                <a:latin typeface="+mj-ea"/>
                <a:ea typeface="+mj-ea"/>
              </a:endParaRPr>
            </a:p>
          </p:txBody>
        </p:sp>
        <p:sp>
          <p:nvSpPr>
            <p:cNvPr id="74802" name="Freeform 50"/>
            <p:cNvSpPr/>
            <p:nvPr/>
          </p:nvSpPr>
          <p:spPr bwMode="auto">
            <a:xfrm>
              <a:off x="4076" y="2576"/>
              <a:ext cx="34" cy="335"/>
            </a:xfrm>
            <a:custGeom>
              <a:avLst/>
              <a:gdLst/>
              <a:ahLst/>
              <a:cxnLst>
                <a:cxn ang="0">
                  <a:pos x="0" y="0"/>
                </a:cxn>
                <a:cxn ang="0">
                  <a:pos x="0" y="49"/>
                </a:cxn>
                <a:cxn ang="0">
                  <a:pos x="5" y="37"/>
                </a:cxn>
              </a:cxnLst>
              <a:rect l="0" t="0" r="r" b="b"/>
              <a:pathLst>
                <a:path w="5" h="49">
                  <a:moveTo>
                    <a:pt x="0" y="0"/>
                  </a:moveTo>
                  <a:lnTo>
                    <a:pt x="0" y="49"/>
                  </a:lnTo>
                  <a:lnTo>
                    <a:pt x="5" y="37"/>
                  </a:lnTo>
                </a:path>
              </a:pathLst>
            </a:custGeom>
            <a:noFill/>
            <a:ln w="0">
              <a:solidFill>
                <a:srgbClr val="990033"/>
              </a:solidFill>
              <a:prstDash val="solid"/>
              <a:round/>
            </a:ln>
          </p:spPr>
          <p:txBody>
            <a:bodyPr/>
            <a:lstStyle/>
            <a:p>
              <a:pPr algn="ctr"/>
              <a:endParaRPr lang="zh-CN" altLang="en-US" sz="1600">
                <a:latin typeface="+mj-ea"/>
                <a:ea typeface="+mj-ea"/>
              </a:endParaRPr>
            </a:p>
          </p:txBody>
        </p:sp>
        <p:sp>
          <p:nvSpPr>
            <p:cNvPr id="74803" name="Line 51"/>
            <p:cNvSpPr>
              <a:spLocks noChangeShapeType="1"/>
            </p:cNvSpPr>
            <p:nvPr/>
          </p:nvSpPr>
          <p:spPr bwMode="auto">
            <a:xfrm flipH="1" flipV="1">
              <a:off x="4041" y="2829"/>
              <a:ext cx="35" cy="82"/>
            </a:xfrm>
            <a:prstGeom prst="line">
              <a:avLst/>
            </a:prstGeom>
            <a:noFill/>
            <a:ln w="0">
              <a:solidFill>
                <a:srgbClr val="990033"/>
              </a:solidFill>
              <a:round/>
            </a:ln>
          </p:spPr>
          <p:txBody>
            <a:bodyPr/>
            <a:lstStyle/>
            <a:p>
              <a:pPr algn="ctr"/>
              <a:endParaRPr lang="zh-CN" altLang="en-US" sz="1600">
                <a:latin typeface="+mj-ea"/>
                <a:ea typeface="+mj-ea"/>
              </a:endParaRPr>
            </a:p>
          </p:txBody>
        </p:sp>
        <p:sp>
          <p:nvSpPr>
            <p:cNvPr id="74804" name="Freeform 52"/>
            <p:cNvSpPr/>
            <p:nvPr/>
          </p:nvSpPr>
          <p:spPr bwMode="auto">
            <a:xfrm>
              <a:off x="4076" y="3143"/>
              <a:ext cx="34" cy="314"/>
            </a:xfrm>
            <a:custGeom>
              <a:avLst/>
              <a:gdLst/>
              <a:ahLst/>
              <a:cxnLst>
                <a:cxn ang="0">
                  <a:pos x="0" y="0"/>
                </a:cxn>
                <a:cxn ang="0">
                  <a:pos x="0" y="46"/>
                </a:cxn>
                <a:cxn ang="0">
                  <a:pos x="5" y="34"/>
                </a:cxn>
              </a:cxnLst>
              <a:rect l="0" t="0" r="r" b="b"/>
              <a:pathLst>
                <a:path w="5" h="46">
                  <a:moveTo>
                    <a:pt x="0" y="0"/>
                  </a:moveTo>
                  <a:lnTo>
                    <a:pt x="0" y="46"/>
                  </a:lnTo>
                  <a:lnTo>
                    <a:pt x="5" y="34"/>
                  </a:lnTo>
                </a:path>
              </a:pathLst>
            </a:custGeom>
            <a:noFill/>
            <a:ln w="0">
              <a:solidFill>
                <a:srgbClr val="990033"/>
              </a:solidFill>
              <a:prstDash val="solid"/>
              <a:round/>
            </a:ln>
          </p:spPr>
          <p:txBody>
            <a:bodyPr/>
            <a:lstStyle/>
            <a:p>
              <a:pPr algn="ctr"/>
              <a:endParaRPr lang="zh-CN" altLang="en-US" sz="1600">
                <a:latin typeface="+mj-ea"/>
                <a:ea typeface="+mj-ea"/>
              </a:endParaRPr>
            </a:p>
          </p:txBody>
        </p:sp>
        <p:sp>
          <p:nvSpPr>
            <p:cNvPr id="74805" name="Line 53"/>
            <p:cNvSpPr>
              <a:spLocks noChangeShapeType="1"/>
            </p:cNvSpPr>
            <p:nvPr/>
          </p:nvSpPr>
          <p:spPr bwMode="auto">
            <a:xfrm flipH="1" flipV="1">
              <a:off x="4041" y="3375"/>
              <a:ext cx="35" cy="82"/>
            </a:xfrm>
            <a:prstGeom prst="line">
              <a:avLst/>
            </a:prstGeom>
            <a:noFill/>
            <a:ln w="0">
              <a:solidFill>
                <a:srgbClr val="990033"/>
              </a:solidFill>
              <a:round/>
            </a:ln>
          </p:spPr>
          <p:txBody>
            <a:bodyPr/>
            <a:lstStyle/>
            <a:p>
              <a:pPr algn="ctr"/>
              <a:endParaRPr lang="zh-CN" altLang="en-US" sz="1600">
                <a:latin typeface="+mj-ea"/>
                <a:ea typeface="+mj-ea"/>
              </a:endParaRPr>
            </a:p>
          </p:txBody>
        </p:sp>
        <p:sp>
          <p:nvSpPr>
            <p:cNvPr id="74806" name="Freeform 54"/>
            <p:cNvSpPr/>
            <p:nvPr/>
          </p:nvSpPr>
          <p:spPr bwMode="auto">
            <a:xfrm>
              <a:off x="3551" y="3464"/>
              <a:ext cx="1043" cy="219"/>
            </a:xfrm>
            <a:custGeom>
              <a:avLst/>
              <a:gdLst/>
              <a:ahLst/>
              <a:cxnLst>
                <a:cxn ang="0">
                  <a:pos x="88" y="0"/>
                </a:cxn>
                <a:cxn ang="0">
                  <a:pos x="54" y="27"/>
                </a:cxn>
                <a:cxn ang="0">
                  <a:pos x="27" y="48"/>
                </a:cxn>
                <a:cxn ang="0">
                  <a:pos x="6" y="82"/>
                </a:cxn>
                <a:cxn ang="0">
                  <a:pos x="0" y="109"/>
                </a:cxn>
                <a:cxn ang="0">
                  <a:pos x="6" y="144"/>
                </a:cxn>
                <a:cxn ang="0">
                  <a:pos x="27" y="171"/>
                </a:cxn>
                <a:cxn ang="0">
                  <a:pos x="54" y="198"/>
                </a:cxn>
                <a:cxn ang="0">
                  <a:pos x="88" y="219"/>
                </a:cxn>
                <a:cxn ang="0">
                  <a:pos x="961" y="219"/>
                </a:cxn>
                <a:cxn ang="0">
                  <a:pos x="995" y="198"/>
                </a:cxn>
                <a:cxn ang="0">
                  <a:pos x="1022" y="171"/>
                </a:cxn>
                <a:cxn ang="0">
                  <a:pos x="1043" y="144"/>
                </a:cxn>
                <a:cxn ang="0">
                  <a:pos x="1043" y="109"/>
                </a:cxn>
                <a:cxn ang="0">
                  <a:pos x="1043" y="82"/>
                </a:cxn>
                <a:cxn ang="0">
                  <a:pos x="1022" y="48"/>
                </a:cxn>
                <a:cxn ang="0">
                  <a:pos x="995" y="27"/>
                </a:cxn>
                <a:cxn ang="0">
                  <a:pos x="961" y="0"/>
                </a:cxn>
                <a:cxn ang="0">
                  <a:pos x="88" y="0"/>
                </a:cxn>
              </a:cxnLst>
              <a:rect l="0" t="0" r="r" b="b"/>
              <a:pathLst>
                <a:path w="1043" h="219">
                  <a:moveTo>
                    <a:pt x="88" y="0"/>
                  </a:moveTo>
                  <a:lnTo>
                    <a:pt x="54" y="27"/>
                  </a:lnTo>
                  <a:lnTo>
                    <a:pt x="27" y="48"/>
                  </a:lnTo>
                  <a:lnTo>
                    <a:pt x="6" y="82"/>
                  </a:lnTo>
                  <a:lnTo>
                    <a:pt x="0" y="109"/>
                  </a:lnTo>
                  <a:lnTo>
                    <a:pt x="6" y="144"/>
                  </a:lnTo>
                  <a:lnTo>
                    <a:pt x="27" y="171"/>
                  </a:lnTo>
                  <a:lnTo>
                    <a:pt x="54" y="198"/>
                  </a:lnTo>
                  <a:lnTo>
                    <a:pt x="88" y="219"/>
                  </a:lnTo>
                  <a:lnTo>
                    <a:pt x="961" y="219"/>
                  </a:lnTo>
                  <a:lnTo>
                    <a:pt x="995" y="198"/>
                  </a:lnTo>
                  <a:lnTo>
                    <a:pt x="1022" y="171"/>
                  </a:lnTo>
                  <a:lnTo>
                    <a:pt x="1043" y="144"/>
                  </a:lnTo>
                  <a:lnTo>
                    <a:pt x="1043" y="109"/>
                  </a:lnTo>
                  <a:lnTo>
                    <a:pt x="1043" y="82"/>
                  </a:lnTo>
                  <a:lnTo>
                    <a:pt x="1022" y="48"/>
                  </a:lnTo>
                  <a:lnTo>
                    <a:pt x="995" y="27"/>
                  </a:lnTo>
                  <a:lnTo>
                    <a:pt x="961" y="0"/>
                  </a:lnTo>
                  <a:lnTo>
                    <a:pt x="88" y="0"/>
                  </a:lnTo>
                  <a:close/>
                </a:path>
              </a:pathLst>
            </a:custGeom>
            <a:solidFill>
              <a:srgbClr val="FFFFCC"/>
            </a:solidFill>
            <a:ln w="0">
              <a:solidFill>
                <a:srgbClr val="990033"/>
              </a:solidFill>
              <a:prstDash val="solid"/>
              <a:round/>
            </a:ln>
          </p:spPr>
          <p:txBody>
            <a:bodyPr/>
            <a:lstStyle/>
            <a:p>
              <a:pPr algn="ctr"/>
              <a:endParaRPr lang="zh-CN" altLang="en-US" sz="1600">
                <a:latin typeface="+mj-ea"/>
                <a:ea typeface="+mj-ea"/>
              </a:endParaRPr>
            </a:p>
          </p:txBody>
        </p:sp>
        <p:sp>
          <p:nvSpPr>
            <p:cNvPr id="74807" name="Rectangle 55"/>
            <p:cNvSpPr>
              <a:spLocks noChangeArrowheads="1"/>
            </p:cNvSpPr>
            <p:nvPr/>
          </p:nvSpPr>
          <p:spPr bwMode="auto">
            <a:xfrm>
              <a:off x="3619" y="3504"/>
              <a:ext cx="849" cy="140"/>
            </a:xfrm>
            <a:prstGeom prst="rect">
              <a:avLst/>
            </a:prstGeom>
            <a:noFill/>
            <a:ln w="9525">
              <a:noFill/>
              <a:miter lim="800000"/>
            </a:ln>
          </p:spPr>
          <p:txBody>
            <a:bodyPr wrap="none" lIns="0" tIns="0" rIns="0" bIns="0">
              <a:spAutoFit/>
            </a:bodyPr>
            <a:lstStyle/>
            <a:p>
              <a:pPr algn="ctr"/>
              <a:r>
                <a:rPr lang="zh-CN" altLang="en-US" sz="1400">
                  <a:latin typeface="+mj-ea"/>
                  <a:ea typeface="+mj-ea"/>
                </a:rPr>
                <a:t>洗涤缸停止旋转</a:t>
              </a:r>
              <a:endParaRPr lang="zh-CN" altLang="en-US" sz="1400">
                <a:latin typeface="+mj-ea"/>
                <a:ea typeface="+mj-ea"/>
              </a:endParaRPr>
            </a:p>
          </p:txBody>
        </p:sp>
        <p:sp>
          <p:nvSpPr>
            <p:cNvPr id="74808" name="Freeform 56"/>
            <p:cNvSpPr/>
            <p:nvPr/>
          </p:nvSpPr>
          <p:spPr bwMode="auto">
            <a:xfrm>
              <a:off x="4076" y="3143"/>
              <a:ext cx="34" cy="314"/>
            </a:xfrm>
            <a:custGeom>
              <a:avLst/>
              <a:gdLst/>
              <a:ahLst/>
              <a:cxnLst>
                <a:cxn ang="0">
                  <a:pos x="0" y="0"/>
                </a:cxn>
                <a:cxn ang="0">
                  <a:pos x="0" y="46"/>
                </a:cxn>
                <a:cxn ang="0">
                  <a:pos x="5" y="34"/>
                </a:cxn>
              </a:cxnLst>
              <a:rect l="0" t="0" r="r" b="b"/>
              <a:pathLst>
                <a:path w="5" h="46">
                  <a:moveTo>
                    <a:pt x="0" y="0"/>
                  </a:moveTo>
                  <a:lnTo>
                    <a:pt x="0" y="46"/>
                  </a:lnTo>
                  <a:lnTo>
                    <a:pt x="5" y="34"/>
                  </a:lnTo>
                </a:path>
              </a:pathLst>
            </a:custGeom>
            <a:noFill/>
            <a:ln w="0">
              <a:solidFill>
                <a:srgbClr val="990033"/>
              </a:solidFill>
              <a:prstDash val="solid"/>
              <a:round/>
            </a:ln>
          </p:spPr>
          <p:txBody>
            <a:bodyPr/>
            <a:lstStyle/>
            <a:p>
              <a:pPr algn="ctr"/>
              <a:endParaRPr lang="zh-CN" altLang="en-US" sz="1600">
                <a:latin typeface="+mj-ea"/>
                <a:ea typeface="+mj-ea"/>
              </a:endParaRPr>
            </a:p>
          </p:txBody>
        </p:sp>
        <p:sp>
          <p:nvSpPr>
            <p:cNvPr id="74809" name="Line 57"/>
            <p:cNvSpPr>
              <a:spLocks noChangeShapeType="1"/>
            </p:cNvSpPr>
            <p:nvPr/>
          </p:nvSpPr>
          <p:spPr bwMode="auto">
            <a:xfrm flipH="1" flipV="1">
              <a:off x="4041" y="3375"/>
              <a:ext cx="35" cy="82"/>
            </a:xfrm>
            <a:prstGeom prst="line">
              <a:avLst/>
            </a:prstGeom>
            <a:noFill/>
            <a:ln w="0">
              <a:solidFill>
                <a:srgbClr val="990033"/>
              </a:solidFill>
              <a:round/>
            </a:ln>
          </p:spPr>
          <p:txBody>
            <a:bodyPr/>
            <a:lstStyle/>
            <a:p>
              <a:pPr algn="ctr"/>
              <a:endParaRPr lang="zh-CN" altLang="en-US" sz="1600">
                <a:latin typeface="+mj-ea"/>
                <a:ea typeface="+mj-ea"/>
              </a:endParaRPr>
            </a:p>
          </p:txBody>
        </p:sp>
        <p:sp>
          <p:nvSpPr>
            <p:cNvPr id="74810" name="Freeform 58"/>
            <p:cNvSpPr/>
            <p:nvPr/>
          </p:nvSpPr>
          <p:spPr bwMode="auto">
            <a:xfrm>
              <a:off x="4076" y="3143"/>
              <a:ext cx="34" cy="314"/>
            </a:xfrm>
            <a:custGeom>
              <a:avLst/>
              <a:gdLst/>
              <a:ahLst/>
              <a:cxnLst>
                <a:cxn ang="0">
                  <a:pos x="0" y="0"/>
                </a:cxn>
                <a:cxn ang="0">
                  <a:pos x="0" y="46"/>
                </a:cxn>
                <a:cxn ang="0">
                  <a:pos x="5" y="34"/>
                </a:cxn>
              </a:cxnLst>
              <a:rect l="0" t="0" r="r" b="b"/>
              <a:pathLst>
                <a:path w="5" h="46">
                  <a:moveTo>
                    <a:pt x="0" y="0"/>
                  </a:moveTo>
                  <a:lnTo>
                    <a:pt x="0" y="46"/>
                  </a:lnTo>
                  <a:lnTo>
                    <a:pt x="5" y="34"/>
                  </a:lnTo>
                </a:path>
              </a:pathLst>
            </a:custGeom>
            <a:noFill/>
            <a:ln w="0">
              <a:solidFill>
                <a:srgbClr val="990033"/>
              </a:solidFill>
              <a:prstDash val="solid"/>
              <a:round/>
            </a:ln>
          </p:spPr>
          <p:txBody>
            <a:bodyPr/>
            <a:lstStyle/>
            <a:p>
              <a:pPr algn="ctr"/>
              <a:endParaRPr lang="zh-CN" altLang="en-US" sz="1600">
                <a:latin typeface="+mj-ea"/>
                <a:ea typeface="+mj-ea"/>
              </a:endParaRPr>
            </a:p>
          </p:txBody>
        </p:sp>
        <p:sp>
          <p:nvSpPr>
            <p:cNvPr id="74811" name="Line 59"/>
            <p:cNvSpPr>
              <a:spLocks noChangeShapeType="1"/>
            </p:cNvSpPr>
            <p:nvPr/>
          </p:nvSpPr>
          <p:spPr bwMode="auto">
            <a:xfrm flipH="1" flipV="1">
              <a:off x="4041" y="3375"/>
              <a:ext cx="35" cy="82"/>
            </a:xfrm>
            <a:prstGeom prst="line">
              <a:avLst/>
            </a:prstGeom>
            <a:noFill/>
            <a:ln w="0">
              <a:solidFill>
                <a:srgbClr val="990033"/>
              </a:solidFill>
              <a:round/>
            </a:ln>
          </p:spPr>
          <p:txBody>
            <a:bodyPr/>
            <a:lstStyle/>
            <a:p>
              <a:pPr algn="ctr"/>
              <a:endParaRPr lang="zh-CN" altLang="en-US" sz="1600">
                <a:latin typeface="+mj-ea"/>
                <a:ea typeface="+mj-ea"/>
              </a:endParaRPr>
            </a:p>
          </p:txBody>
        </p:sp>
        <p:sp>
          <p:nvSpPr>
            <p:cNvPr id="74812" name="Freeform 60"/>
            <p:cNvSpPr/>
            <p:nvPr/>
          </p:nvSpPr>
          <p:spPr bwMode="auto">
            <a:xfrm>
              <a:off x="4076" y="2576"/>
              <a:ext cx="34" cy="335"/>
            </a:xfrm>
            <a:custGeom>
              <a:avLst/>
              <a:gdLst/>
              <a:ahLst/>
              <a:cxnLst>
                <a:cxn ang="0">
                  <a:pos x="0" y="0"/>
                </a:cxn>
                <a:cxn ang="0">
                  <a:pos x="0" y="49"/>
                </a:cxn>
                <a:cxn ang="0">
                  <a:pos x="5" y="37"/>
                </a:cxn>
              </a:cxnLst>
              <a:rect l="0" t="0" r="r" b="b"/>
              <a:pathLst>
                <a:path w="5" h="49">
                  <a:moveTo>
                    <a:pt x="0" y="0"/>
                  </a:moveTo>
                  <a:lnTo>
                    <a:pt x="0" y="49"/>
                  </a:lnTo>
                  <a:lnTo>
                    <a:pt x="5" y="37"/>
                  </a:lnTo>
                </a:path>
              </a:pathLst>
            </a:custGeom>
            <a:noFill/>
            <a:ln w="0">
              <a:solidFill>
                <a:srgbClr val="990033"/>
              </a:solidFill>
              <a:prstDash val="solid"/>
              <a:round/>
            </a:ln>
          </p:spPr>
          <p:txBody>
            <a:bodyPr/>
            <a:lstStyle/>
            <a:p>
              <a:pPr algn="ctr"/>
              <a:endParaRPr lang="zh-CN" altLang="en-US" sz="1600">
                <a:latin typeface="+mj-ea"/>
                <a:ea typeface="+mj-ea"/>
              </a:endParaRPr>
            </a:p>
          </p:txBody>
        </p:sp>
        <p:sp>
          <p:nvSpPr>
            <p:cNvPr id="74813" name="Line 61"/>
            <p:cNvSpPr>
              <a:spLocks noChangeShapeType="1"/>
            </p:cNvSpPr>
            <p:nvPr/>
          </p:nvSpPr>
          <p:spPr bwMode="auto">
            <a:xfrm flipH="1" flipV="1">
              <a:off x="4041" y="2829"/>
              <a:ext cx="35" cy="82"/>
            </a:xfrm>
            <a:prstGeom prst="line">
              <a:avLst/>
            </a:prstGeom>
            <a:noFill/>
            <a:ln w="0">
              <a:solidFill>
                <a:srgbClr val="990033"/>
              </a:solidFill>
              <a:round/>
            </a:ln>
          </p:spPr>
          <p:txBody>
            <a:bodyPr/>
            <a:lstStyle/>
            <a:p>
              <a:pPr algn="ctr"/>
              <a:endParaRPr lang="zh-CN" altLang="en-US" sz="1600">
                <a:latin typeface="+mj-ea"/>
                <a:ea typeface="+mj-ea"/>
              </a:endParaRPr>
            </a:p>
          </p:txBody>
        </p:sp>
      </p:grpSp>
      <p:sp>
        <p:nvSpPr>
          <p:cNvPr id="7" name="日期占位符 6"/>
          <p:cNvSpPr>
            <a:spLocks noGrp="1"/>
          </p:cNvSpPr>
          <p:nvPr>
            <p:ph type="dt" sz="half" idx="10"/>
          </p:nvPr>
        </p:nvSpPr>
        <p:spPr/>
        <p:txBody>
          <a:bodyPr/>
          <a:lstStyle/>
          <a:p>
            <a:fld id="{C4508951-6B95-4E30-ACFA-97CBCCCAE9CF}"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
        <p:nvSpPr>
          <p:cNvPr id="67" name="Text Box 6"/>
          <p:cNvSpPr txBox="1">
            <a:spLocks noChangeArrowheads="1"/>
          </p:cNvSpPr>
          <p:nvPr/>
        </p:nvSpPr>
        <p:spPr bwMode="auto">
          <a:xfrm>
            <a:off x="7094145" y="4299122"/>
            <a:ext cx="1764105" cy="30753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lIns="60722" tIns="30361" rIns="60722" bIns="30361">
            <a:spAutoFit/>
          </a:bodyPr>
          <a:lstStyle/>
          <a:p>
            <a:r>
              <a:rPr lang="zh-CN" altLang="en-US" sz="1600" b="1" dirty="0" smtClean="0">
                <a:latin typeface="+mj-ea"/>
                <a:ea typeface="+mj-ea"/>
              </a:rPr>
              <a:t>洗衣机洗衣活动图</a:t>
            </a:r>
            <a:endParaRPr lang="zh-CN" altLang="en-US" sz="1600" b="1"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dirty="0"/>
              <a:t>6. </a:t>
            </a:r>
            <a:r>
              <a:rPr lang="zh-CN" altLang="en-US" dirty="0"/>
              <a:t>状态图</a:t>
            </a:r>
            <a:endParaRPr lang="zh-CN" altLang="en-US" dirty="0"/>
          </a:p>
        </p:txBody>
      </p:sp>
      <p:sp>
        <p:nvSpPr>
          <p:cNvPr id="60419" name="Rectangle 3"/>
          <p:cNvSpPr>
            <a:spLocks noGrp="1" noChangeArrowheads="1"/>
          </p:cNvSpPr>
          <p:nvPr>
            <p:ph idx="1"/>
          </p:nvPr>
        </p:nvSpPr>
        <p:spPr/>
        <p:txBody>
          <a:bodyPr>
            <a:normAutofit/>
          </a:bodyPr>
          <a:lstStyle/>
          <a:p>
            <a:pPr>
              <a:spcBef>
                <a:spcPts val="600"/>
              </a:spcBef>
            </a:pPr>
            <a:r>
              <a:rPr lang="zh-CN" altLang="en-US" sz="2000" dirty="0"/>
              <a:t>在任一给定的时刻，一个对象总是处于某一特定的状态。</a:t>
            </a:r>
            <a:endParaRPr lang="zh-CN" altLang="en-US" sz="2000" dirty="0"/>
          </a:p>
          <a:p>
            <a:pPr>
              <a:spcBef>
                <a:spcPts val="600"/>
              </a:spcBef>
            </a:pPr>
            <a:r>
              <a:rPr lang="zh-CN" altLang="en-US" sz="2000" dirty="0"/>
              <a:t>状态图主要表现一个对象所经历的状态序列，引起状态或活动转移的事件，以及因状态或活动转移而伴随的动作。</a:t>
            </a:r>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60420" name="Picture 4"/>
          <p:cNvPicPr>
            <a:picLocks noChangeAspect="1" noChangeArrowheads="1"/>
          </p:cNvPicPr>
          <p:nvPr/>
        </p:nvPicPr>
        <p:blipFill>
          <a:blip r:embed="rId1" cstate="print"/>
          <a:srcRect/>
          <a:stretch>
            <a:fillRect/>
          </a:stretch>
        </p:blipFill>
        <p:spPr bwMode="auto">
          <a:xfrm>
            <a:off x="6059108" y="1803745"/>
            <a:ext cx="2564267" cy="3472735"/>
          </a:xfrm>
          <a:prstGeom prst="rect">
            <a:avLst/>
          </a:prstGeom>
          <a:noFill/>
          <a:ln w="9525" algn="ctr">
            <a:noFill/>
            <a:miter lim="800000"/>
            <a:headEnd/>
            <a:tailEnd/>
          </a:ln>
          <a:effectLst/>
        </p:spPr>
      </p:pic>
      <p:grpSp>
        <p:nvGrpSpPr>
          <p:cNvPr id="2" name="Group 5"/>
          <p:cNvGrpSpPr/>
          <p:nvPr/>
        </p:nvGrpSpPr>
        <p:grpSpPr bwMode="auto">
          <a:xfrm>
            <a:off x="1968838" y="2113660"/>
            <a:ext cx="1634558" cy="2491385"/>
            <a:chOff x="3168" y="1789"/>
            <a:chExt cx="1238" cy="2157"/>
          </a:xfrm>
        </p:grpSpPr>
        <p:sp>
          <p:nvSpPr>
            <p:cNvPr id="60422" name="Oval 6"/>
            <p:cNvSpPr>
              <a:spLocks noChangeArrowheads="1"/>
            </p:cNvSpPr>
            <p:nvPr/>
          </p:nvSpPr>
          <p:spPr bwMode="auto">
            <a:xfrm>
              <a:off x="3598" y="1789"/>
              <a:ext cx="158" cy="159"/>
            </a:xfrm>
            <a:prstGeom prst="ellipse">
              <a:avLst/>
            </a:prstGeom>
            <a:solidFill>
              <a:srgbClr val="000000"/>
            </a:solidFill>
            <a:ln w="0">
              <a:solidFill>
                <a:srgbClr val="990033"/>
              </a:solidFill>
              <a:round/>
            </a:ln>
          </p:spPr>
          <p:txBody>
            <a:bodyPr/>
            <a:lstStyle/>
            <a:p>
              <a:endParaRPr lang="zh-CN" altLang="en-US" sz="1500">
                <a:latin typeface="+mj-ea"/>
                <a:ea typeface="+mj-ea"/>
              </a:endParaRPr>
            </a:p>
          </p:txBody>
        </p:sp>
        <p:sp>
          <p:nvSpPr>
            <p:cNvPr id="60423" name="Rectangle 7"/>
            <p:cNvSpPr>
              <a:spLocks noChangeArrowheads="1"/>
            </p:cNvSpPr>
            <p:nvPr/>
          </p:nvSpPr>
          <p:spPr bwMode="auto">
            <a:xfrm>
              <a:off x="3790" y="1789"/>
              <a:ext cx="583" cy="200"/>
            </a:xfrm>
            <a:prstGeom prst="rect">
              <a:avLst/>
            </a:prstGeom>
            <a:noFill/>
            <a:ln w="9525">
              <a:noFill/>
              <a:miter lim="800000"/>
            </a:ln>
          </p:spPr>
          <p:txBody>
            <a:bodyPr wrap="none" lIns="0" tIns="0" rIns="0" bIns="0">
              <a:spAutoFit/>
            </a:bodyPr>
            <a:lstStyle/>
            <a:p>
              <a:pPr algn="l" eaLnBrk="1" hangingPunct="1"/>
              <a:r>
                <a:rPr lang="zh-CN" altLang="en-US" sz="1500" dirty="0">
                  <a:latin typeface="+mj-ea"/>
                  <a:ea typeface="+mj-ea"/>
                </a:rPr>
                <a:t>起始状态</a:t>
              </a:r>
              <a:endParaRPr lang="zh-CN" altLang="en-US" sz="1500" dirty="0">
                <a:latin typeface="+mj-ea"/>
                <a:ea typeface="+mj-ea"/>
              </a:endParaRPr>
            </a:p>
          </p:txBody>
        </p:sp>
        <p:sp>
          <p:nvSpPr>
            <p:cNvPr id="60424" name="AutoShape 8"/>
            <p:cNvSpPr>
              <a:spLocks noChangeArrowheads="1"/>
            </p:cNvSpPr>
            <p:nvPr/>
          </p:nvSpPr>
          <p:spPr bwMode="auto">
            <a:xfrm>
              <a:off x="3168" y="2709"/>
              <a:ext cx="1056" cy="315"/>
            </a:xfrm>
            <a:prstGeom prst="roundRect">
              <a:avLst>
                <a:gd name="adj" fmla="val 15907"/>
              </a:avLst>
            </a:prstGeom>
            <a:solidFill>
              <a:srgbClr val="FFFFCC"/>
            </a:solidFill>
            <a:ln w="0">
              <a:solidFill>
                <a:srgbClr val="990033"/>
              </a:solidFill>
              <a:round/>
            </a:ln>
          </p:spPr>
          <p:txBody>
            <a:bodyPr/>
            <a:lstStyle/>
            <a:p>
              <a:endParaRPr lang="zh-CN" altLang="en-US" sz="1500">
                <a:latin typeface="+mj-ea"/>
                <a:ea typeface="+mj-ea"/>
              </a:endParaRPr>
            </a:p>
          </p:txBody>
        </p:sp>
        <p:sp>
          <p:nvSpPr>
            <p:cNvPr id="60425" name="Rectangle 9"/>
            <p:cNvSpPr>
              <a:spLocks noChangeArrowheads="1"/>
            </p:cNvSpPr>
            <p:nvPr/>
          </p:nvSpPr>
          <p:spPr bwMode="auto">
            <a:xfrm>
              <a:off x="3408" y="2784"/>
              <a:ext cx="583" cy="200"/>
            </a:xfrm>
            <a:prstGeom prst="rect">
              <a:avLst/>
            </a:prstGeom>
            <a:noFill/>
            <a:ln w="9525">
              <a:noFill/>
              <a:miter lim="800000"/>
            </a:ln>
          </p:spPr>
          <p:txBody>
            <a:bodyPr wrap="none" lIns="0" tIns="0" rIns="0" bIns="0">
              <a:spAutoFit/>
            </a:bodyPr>
            <a:lstStyle/>
            <a:p>
              <a:pPr algn="l" eaLnBrk="1" hangingPunct="1"/>
              <a:r>
                <a:rPr lang="zh-CN" altLang="en-US" sz="1500">
                  <a:latin typeface="+mj-ea"/>
                  <a:ea typeface="+mj-ea"/>
                </a:rPr>
                <a:t>中间状态</a:t>
              </a:r>
              <a:endParaRPr lang="zh-CN" altLang="en-US" sz="1500">
                <a:latin typeface="+mj-ea"/>
                <a:ea typeface="+mj-ea"/>
              </a:endParaRPr>
            </a:p>
          </p:txBody>
        </p:sp>
        <p:sp>
          <p:nvSpPr>
            <p:cNvPr id="60426" name="Oval 10"/>
            <p:cNvSpPr>
              <a:spLocks noChangeArrowheads="1"/>
            </p:cNvSpPr>
            <p:nvPr/>
          </p:nvSpPr>
          <p:spPr bwMode="auto">
            <a:xfrm>
              <a:off x="3564" y="3720"/>
              <a:ext cx="226" cy="226"/>
            </a:xfrm>
            <a:prstGeom prst="ellipse">
              <a:avLst/>
            </a:prstGeom>
            <a:noFill/>
            <a:ln w="0">
              <a:solidFill>
                <a:srgbClr val="990033"/>
              </a:solidFill>
              <a:round/>
            </a:ln>
          </p:spPr>
          <p:txBody>
            <a:bodyPr/>
            <a:lstStyle/>
            <a:p>
              <a:endParaRPr lang="zh-CN" altLang="en-US" sz="1500">
                <a:latin typeface="+mj-ea"/>
                <a:ea typeface="+mj-ea"/>
              </a:endParaRPr>
            </a:p>
          </p:txBody>
        </p:sp>
        <p:sp>
          <p:nvSpPr>
            <p:cNvPr id="60427" name="Oval 11"/>
            <p:cNvSpPr>
              <a:spLocks noChangeArrowheads="1"/>
            </p:cNvSpPr>
            <p:nvPr/>
          </p:nvSpPr>
          <p:spPr bwMode="auto">
            <a:xfrm>
              <a:off x="3598" y="3754"/>
              <a:ext cx="158" cy="159"/>
            </a:xfrm>
            <a:prstGeom prst="ellipse">
              <a:avLst/>
            </a:prstGeom>
            <a:solidFill>
              <a:srgbClr val="000000"/>
            </a:solidFill>
            <a:ln w="0">
              <a:solidFill>
                <a:srgbClr val="990033"/>
              </a:solidFill>
              <a:round/>
            </a:ln>
          </p:spPr>
          <p:txBody>
            <a:bodyPr/>
            <a:lstStyle/>
            <a:p>
              <a:endParaRPr lang="zh-CN" altLang="en-US" sz="1500">
                <a:latin typeface="+mj-ea"/>
                <a:ea typeface="+mj-ea"/>
              </a:endParaRPr>
            </a:p>
          </p:txBody>
        </p:sp>
        <p:sp>
          <p:nvSpPr>
            <p:cNvPr id="60428" name="Rectangle 12"/>
            <p:cNvSpPr>
              <a:spLocks noChangeArrowheads="1"/>
            </p:cNvSpPr>
            <p:nvPr/>
          </p:nvSpPr>
          <p:spPr bwMode="auto">
            <a:xfrm>
              <a:off x="3823" y="3720"/>
              <a:ext cx="583" cy="200"/>
            </a:xfrm>
            <a:prstGeom prst="rect">
              <a:avLst/>
            </a:prstGeom>
            <a:noFill/>
            <a:ln w="9525">
              <a:noFill/>
              <a:miter lim="800000"/>
            </a:ln>
          </p:spPr>
          <p:txBody>
            <a:bodyPr wrap="none" lIns="0" tIns="0" rIns="0" bIns="0">
              <a:spAutoFit/>
            </a:bodyPr>
            <a:lstStyle/>
            <a:p>
              <a:pPr algn="l" eaLnBrk="1" hangingPunct="1"/>
              <a:r>
                <a:rPr lang="zh-CN" altLang="en-US" sz="1500">
                  <a:latin typeface="+mj-ea"/>
                  <a:ea typeface="+mj-ea"/>
                </a:rPr>
                <a:t>结束状态</a:t>
              </a:r>
              <a:endParaRPr lang="zh-CN" altLang="en-US" sz="1500">
                <a:latin typeface="+mj-ea"/>
                <a:ea typeface="+mj-ea"/>
              </a:endParaRPr>
            </a:p>
          </p:txBody>
        </p:sp>
        <p:sp>
          <p:nvSpPr>
            <p:cNvPr id="60429" name="Freeform 13"/>
            <p:cNvSpPr/>
            <p:nvPr/>
          </p:nvSpPr>
          <p:spPr bwMode="auto">
            <a:xfrm>
              <a:off x="3681" y="1948"/>
              <a:ext cx="33" cy="761"/>
            </a:xfrm>
            <a:custGeom>
              <a:avLst/>
              <a:gdLst/>
              <a:ahLst/>
              <a:cxnLst>
                <a:cxn ang="0">
                  <a:pos x="0" y="0"/>
                </a:cxn>
                <a:cxn ang="0">
                  <a:pos x="0" y="91"/>
                </a:cxn>
                <a:cxn ang="0">
                  <a:pos x="4" y="80"/>
                </a:cxn>
              </a:cxnLst>
              <a:rect l="0" t="0" r="r" b="b"/>
              <a:pathLst>
                <a:path w="4" h="91">
                  <a:moveTo>
                    <a:pt x="0" y="0"/>
                  </a:moveTo>
                  <a:lnTo>
                    <a:pt x="0" y="91"/>
                  </a:lnTo>
                  <a:lnTo>
                    <a:pt x="4" y="80"/>
                  </a:lnTo>
                </a:path>
              </a:pathLst>
            </a:custGeom>
            <a:noFill/>
            <a:ln w="0">
              <a:solidFill>
                <a:srgbClr val="990033"/>
              </a:solidFill>
              <a:prstDash val="solid"/>
              <a:round/>
            </a:ln>
          </p:spPr>
          <p:txBody>
            <a:bodyPr/>
            <a:lstStyle/>
            <a:p>
              <a:endParaRPr lang="zh-CN" altLang="en-US" sz="1500">
                <a:latin typeface="+mj-ea"/>
                <a:ea typeface="+mj-ea"/>
              </a:endParaRPr>
            </a:p>
          </p:txBody>
        </p:sp>
        <p:sp>
          <p:nvSpPr>
            <p:cNvPr id="60430" name="Line 14"/>
            <p:cNvSpPr>
              <a:spLocks noChangeShapeType="1"/>
            </p:cNvSpPr>
            <p:nvPr/>
          </p:nvSpPr>
          <p:spPr bwMode="auto">
            <a:xfrm flipH="1" flipV="1">
              <a:off x="3639" y="2617"/>
              <a:ext cx="42" cy="92"/>
            </a:xfrm>
            <a:prstGeom prst="line">
              <a:avLst/>
            </a:prstGeom>
            <a:noFill/>
            <a:ln w="0">
              <a:solidFill>
                <a:srgbClr val="990033"/>
              </a:solidFill>
              <a:round/>
            </a:ln>
          </p:spPr>
          <p:txBody>
            <a:bodyPr/>
            <a:lstStyle/>
            <a:p>
              <a:endParaRPr lang="zh-CN" altLang="en-US" sz="1500">
                <a:latin typeface="+mj-ea"/>
                <a:ea typeface="+mj-ea"/>
              </a:endParaRPr>
            </a:p>
          </p:txBody>
        </p:sp>
        <p:sp>
          <p:nvSpPr>
            <p:cNvPr id="60431" name="Freeform 15"/>
            <p:cNvSpPr/>
            <p:nvPr/>
          </p:nvSpPr>
          <p:spPr bwMode="auto">
            <a:xfrm>
              <a:off x="3681" y="3077"/>
              <a:ext cx="33" cy="643"/>
            </a:xfrm>
            <a:custGeom>
              <a:avLst/>
              <a:gdLst/>
              <a:ahLst/>
              <a:cxnLst>
                <a:cxn ang="0">
                  <a:pos x="0" y="0"/>
                </a:cxn>
                <a:cxn ang="0">
                  <a:pos x="0" y="77"/>
                </a:cxn>
                <a:cxn ang="0">
                  <a:pos x="4" y="66"/>
                </a:cxn>
              </a:cxnLst>
              <a:rect l="0" t="0" r="r" b="b"/>
              <a:pathLst>
                <a:path w="4" h="77">
                  <a:moveTo>
                    <a:pt x="0" y="0"/>
                  </a:moveTo>
                  <a:lnTo>
                    <a:pt x="0" y="77"/>
                  </a:lnTo>
                  <a:lnTo>
                    <a:pt x="4" y="66"/>
                  </a:lnTo>
                </a:path>
              </a:pathLst>
            </a:custGeom>
            <a:noFill/>
            <a:ln w="0">
              <a:solidFill>
                <a:srgbClr val="990033"/>
              </a:solidFill>
              <a:prstDash val="solid"/>
              <a:round/>
            </a:ln>
          </p:spPr>
          <p:txBody>
            <a:bodyPr/>
            <a:lstStyle/>
            <a:p>
              <a:endParaRPr lang="zh-CN" altLang="en-US" sz="1500">
                <a:latin typeface="+mj-ea"/>
                <a:ea typeface="+mj-ea"/>
              </a:endParaRPr>
            </a:p>
          </p:txBody>
        </p:sp>
        <p:sp>
          <p:nvSpPr>
            <p:cNvPr id="60432" name="Line 16"/>
            <p:cNvSpPr>
              <a:spLocks noChangeShapeType="1"/>
            </p:cNvSpPr>
            <p:nvPr/>
          </p:nvSpPr>
          <p:spPr bwMode="auto">
            <a:xfrm flipH="1" flipV="1">
              <a:off x="3639" y="3628"/>
              <a:ext cx="42" cy="92"/>
            </a:xfrm>
            <a:prstGeom prst="line">
              <a:avLst/>
            </a:prstGeom>
            <a:noFill/>
            <a:ln w="0">
              <a:solidFill>
                <a:srgbClr val="990033"/>
              </a:solidFill>
              <a:round/>
            </a:ln>
          </p:spPr>
          <p:txBody>
            <a:bodyPr/>
            <a:lstStyle/>
            <a:p>
              <a:endParaRPr lang="zh-CN" altLang="en-US" sz="1500">
                <a:latin typeface="+mj-ea"/>
                <a:ea typeface="+mj-ea"/>
              </a:endParaRPr>
            </a:p>
          </p:txBody>
        </p:sp>
        <p:sp>
          <p:nvSpPr>
            <p:cNvPr id="60433" name="Rectangle 17"/>
            <p:cNvSpPr>
              <a:spLocks noChangeArrowheads="1"/>
            </p:cNvSpPr>
            <p:nvPr/>
          </p:nvSpPr>
          <p:spPr bwMode="auto">
            <a:xfrm>
              <a:off x="3698" y="2265"/>
              <a:ext cx="291" cy="200"/>
            </a:xfrm>
            <a:prstGeom prst="rect">
              <a:avLst/>
            </a:prstGeom>
            <a:noFill/>
            <a:ln w="9525">
              <a:noFill/>
              <a:miter lim="800000"/>
            </a:ln>
          </p:spPr>
          <p:txBody>
            <a:bodyPr wrap="none" lIns="0" tIns="0" rIns="0" bIns="0">
              <a:spAutoFit/>
            </a:bodyPr>
            <a:lstStyle/>
            <a:p>
              <a:pPr algn="l" eaLnBrk="1" hangingPunct="1"/>
              <a:r>
                <a:rPr lang="zh-CN" altLang="en-US" sz="1500">
                  <a:latin typeface="+mj-ea"/>
                  <a:ea typeface="+mj-ea"/>
                </a:rPr>
                <a:t>开始</a:t>
              </a:r>
              <a:endParaRPr lang="zh-CN" altLang="en-US" sz="1500">
                <a:latin typeface="+mj-ea"/>
                <a:ea typeface="+mj-ea"/>
              </a:endParaRPr>
            </a:p>
          </p:txBody>
        </p:sp>
        <p:sp>
          <p:nvSpPr>
            <p:cNvPr id="60434" name="Rectangle 18"/>
            <p:cNvSpPr>
              <a:spLocks noChangeArrowheads="1"/>
            </p:cNvSpPr>
            <p:nvPr/>
          </p:nvSpPr>
          <p:spPr bwMode="auto">
            <a:xfrm>
              <a:off x="3698" y="3336"/>
              <a:ext cx="291" cy="200"/>
            </a:xfrm>
            <a:prstGeom prst="rect">
              <a:avLst/>
            </a:prstGeom>
            <a:noFill/>
            <a:ln w="9525">
              <a:noFill/>
              <a:miter lim="800000"/>
            </a:ln>
          </p:spPr>
          <p:txBody>
            <a:bodyPr wrap="none" lIns="0" tIns="0" rIns="0" bIns="0">
              <a:spAutoFit/>
            </a:bodyPr>
            <a:lstStyle/>
            <a:p>
              <a:pPr algn="l" eaLnBrk="1" hangingPunct="1"/>
              <a:r>
                <a:rPr lang="zh-CN" altLang="en-US" sz="1500">
                  <a:latin typeface="+mj-ea"/>
                  <a:ea typeface="+mj-ea"/>
                </a:rPr>
                <a:t>结束</a:t>
              </a:r>
              <a:endParaRPr lang="zh-CN" altLang="en-US" sz="1500">
                <a:latin typeface="+mj-ea"/>
                <a:ea typeface="+mj-ea"/>
              </a:endParaRPr>
            </a:p>
          </p:txBody>
        </p:sp>
      </p:grpSp>
      <p:sp>
        <p:nvSpPr>
          <p:cNvPr id="60435" name="AutoShape 19"/>
          <p:cNvSpPr>
            <a:spLocks noChangeArrowheads="1"/>
          </p:cNvSpPr>
          <p:nvPr/>
        </p:nvSpPr>
        <p:spPr bwMode="auto">
          <a:xfrm>
            <a:off x="7259225" y="2038055"/>
            <a:ext cx="900113" cy="600075"/>
          </a:xfrm>
          <a:prstGeom prst="wedgeRoundRectCallout">
            <a:avLst>
              <a:gd name="adj1" fmla="val -101986"/>
              <a:gd name="adj2" fmla="val 20685"/>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dirty="0">
                <a:latin typeface="+mj-ea"/>
                <a:ea typeface="+mj-ea"/>
              </a:rPr>
              <a:t>浸泡</a:t>
            </a:r>
            <a:endParaRPr lang="zh-CN" altLang="en-US" sz="1500" dirty="0">
              <a:latin typeface="+mj-ea"/>
              <a:ea typeface="+mj-ea"/>
            </a:endParaRPr>
          </a:p>
        </p:txBody>
      </p:sp>
      <p:sp>
        <p:nvSpPr>
          <p:cNvPr id="60436" name="AutoShape 20"/>
          <p:cNvSpPr>
            <a:spLocks noChangeArrowheads="1"/>
          </p:cNvSpPr>
          <p:nvPr/>
        </p:nvSpPr>
        <p:spPr bwMode="auto">
          <a:xfrm>
            <a:off x="7262815" y="2554275"/>
            <a:ext cx="900113" cy="600075"/>
          </a:xfrm>
          <a:prstGeom prst="wedgeRoundRectCallout">
            <a:avLst>
              <a:gd name="adj1" fmla="val -104069"/>
              <a:gd name="adj2" fmla="val 32889"/>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dirty="0">
                <a:latin typeface="+mj-ea"/>
                <a:ea typeface="+mj-ea"/>
              </a:rPr>
              <a:t>洗涤</a:t>
            </a:r>
            <a:endParaRPr lang="zh-CN" altLang="en-US" sz="1500" dirty="0">
              <a:latin typeface="+mj-ea"/>
              <a:ea typeface="+mj-ea"/>
            </a:endParaRPr>
          </a:p>
        </p:txBody>
      </p:sp>
      <p:sp>
        <p:nvSpPr>
          <p:cNvPr id="60437" name="AutoShape 21"/>
          <p:cNvSpPr>
            <a:spLocks noChangeArrowheads="1"/>
          </p:cNvSpPr>
          <p:nvPr/>
        </p:nvSpPr>
        <p:spPr bwMode="auto">
          <a:xfrm>
            <a:off x="7281491" y="3127002"/>
            <a:ext cx="900113" cy="600075"/>
          </a:xfrm>
          <a:prstGeom prst="wedgeRoundRectCallout">
            <a:avLst>
              <a:gd name="adj1" fmla="val -105356"/>
              <a:gd name="adj2" fmla="val 40773"/>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a:latin typeface="+mj-ea"/>
                <a:ea typeface="+mj-ea"/>
              </a:rPr>
              <a:t>漂洗</a:t>
            </a:r>
            <a:endParaRPr lang="zh-CN" altLang="en-US" sz="1500">
              <a:latin typeface="+mj-ea"/>
              <a:ea typeface="+mj-ea"/>
            </a:endParaRPr>
          </a:p>
        </p:txBody>
      </p:sp>
      <p:sp>
        <p:nvSpPr>
          <p:cNvPr id="60438" name="AutoShape 22"/>
          <p:cNvSpPr>
            <a:spLocks noChangeArrowheads="1"/>
          </p:cNvSpPr>
          <p:nvPr/>
        </p:nvSpPr>
        <p:spPr bwMode="auto">
          <a:xfrm>
            <a:off x="7262815" y="3782150"/>
            <a:ext cx="900113" cy="600075"/>
          </a:xfrm>
          <a:prstGeom prst="wedgeRoundRectCallout">
            <a:avLst>
              <a:gd name="adj1" fmla="val -111208"/>
              <a:gd name="adj2" fmla="val 50894"/>
              <a:gd name="adj3" fmla="val 16667"/>
            </a:avLst>
          </a:prstGeom>
          <a:solidFill>
            <a:schemeClr val="bg1"/>
          </a:solidFill>
          <a:ln w="3175" algn="ctr">
            <a:solidFill>
              <a:schemeClr val="bg2"/>
            </a:solidFill>
            <a:miter lim="800000"/>
          </a:ln>
          <a:effectLst/>
        </p:spPr>
        <p:txBody>
          <a:bodyPr lIns="60722" tIns="30361" rIns="60722" bIns="30361" anchor="ctr"/>
          <a:lstStyle/>
          <a:p>
            <a:r>
              <a:rPr lang="zh-CN" altLang="en-US" sz="1500">
                <a:latin typeface="+mj-ea"/>
                <a:ea typeface="+mj-ea"/>
              </a:rPr>
              <a:t>脱水</a:t>
            </a:r>
            <a:endParaRPr lang="zh-CN" altLang="en-US" sz="1500">
              <a:latin typeface="+mj-ea"/>
              <a:ea typeface="+mj-ea"/>
            </a:endParaRPr>
          </a:p>
        </p:txBody>
      </p:sp>
      <p:sp>
        <p:nvSpPr>
          <p:cNvPr id="60439" name="Text Box 23"/>
          <p:cNvSpPr txBox="1">
            <a:spLocks noChangeArrowheads="1"/>
          </p:cNvSpPr>
          <p:nvPr/>
        </p:nvSpPr>
        <p:spPr bwMode="auto">
          <a:xfrm>
            <a:off x="5719765" y="2640001"/>
            <a:ext cx="342900" cy="1677142"/>
          </a:xfrm>
          <a:prstGeom prst="rect">
            <a:avLst/>
          </a:prstGeom>
          <a:noFill/>
          <a:ln w="9525" algn="ctr">
            <a:noFill/>
            <a:miter lim="800000"/>
          </a:ln>
          <a:effectLst/>
        </p:spPr>
        <p:txBody>
          <a:bodyPr lIns="60722" tIns="30361" rIns="60722" bIns="30361">
            <a:spAutoFit/>
          </a:bodyPr>
          <a:lstStyle/>
          <a:p>
            <a:r>
              <a:rPr lang="zh-CN" altLang="en-US" sz="1500" b="1" dirty="0">
                <a:latin typeface="+mj-ea"/>
                <a:ea typeface="+mj-ea"/>
              </a:rPr>
              <a:t>洗衣机的状态图</a:t>
            </a:r>
            <a:endParaRPr lang="zh-CN" altLang="en-US" sz="1500" b="1" dirty="0">
              <a:latin typeface="+mj-ea"/>
              <a:ea typeface="+mj-ea"/>
            </a:endParaRPr>
          </a:p>
        </p:txBody>
      </p:sp>
      <p:sp>
        <p:nvSpPr>
          <p:cNvPr id="6" name="日期占位符 5"/>
          <p:cNvSpPr>
            <a:spLocks noGrp="1"/>
          </p:cNvSpPr>
          <p:nvPr>
            <p:ph type="dt" sz="half" idx="10"/>
          </p:nvPr>
        </p:nvSpPr>
        <p:spPr/>
        <p:txBody>
          <a:bodyPr/>
          <a:lstStyle/>
          <a:p>
            <a:fld id="{730418CC-A49A-4C31-A9C1-41C6E2E20F8B}"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435"/>
                                        </p:tgtEl>
                                        <p:attrNameLst>
                                          <p:attrName>style.visibility</p:attrName>
                                        </p:attrNameLst>
                                      </p:cBhvr>
                                      <p:to>
                                        <p:strVal val="visible"/>
                                      </p:to>
                                    </p:set>
                                  </p:childTnLst>
                                  <p:subTnLst>
                                    <p:set>
                                      <p:cBhvr override="childStyle">
                                        <p:cTn dur="1" fill="hold" display="0" masterRel="nextClick" afterEffect="1"/>
                                        <p:tgtEl>
                                          <p:spTgt spid="6043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436"/>
                                        </p:tgtEl>
                                        <p:attrNameLst>
                                          <p:attrName>style.visibility</p:attrName>
                                        </p:attrNameLst>
                                      </p:cBhvr>
                                      <p:to>
                                        <p:strVal val="visible"/>
                                      </p:to>
                                    </p:set>
                                  </p:childTnLst>
                                  <p:subTnLst>
                                    <p:set>
                                      <p:cBhvr override="childStyle">
                                        <p:cTn dur="1" fill="hold" display="0" masterRel="nextClick" afterEffect="1"/>
                                        <p:tgtEl>
                                          <p:spTgt spid="6043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37"/>
                                        </p:tgtEl>
                                        <p:attrNameLst>
                                          <p:attrName>style.visibility</p:attrName>
                                        </p:attrNameLst>
                                      </p:cBhvr>
                                      <p:to>
                                        <p:strVal val="visible"/>
                                      </p:to>
                                    </p:set>
                                  </p:childTnLst>
                                  <p:subTnLst>
                                    <p:set>
                                      <p:cBhvr override="childStyle">
                                        <p:cTn dur="1" fill="hold" display="0" masterRel="nextClick" afterEffect="1"/>
                                        <p:tgtEl>
                                          <p:spTgt spid="6043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438"/>
                                        </p:tgtEl>
                                        <p:attrNameLst>
                                          <p:attrName>style.visibility</p:attrName>
                                        </p:attrNameLst>
                                      </p:cBhvr>
                                      <p:to>
                                        <p:strVal val="visible"/>
                                      </p:to>
                                    </p:set>
                                  </p:childTnLst>
                                  <p:subTnLst>
                                    <p:set>
                                      <p:cBhvr override="childStyle">
                                        <p:cTn dur="1" fill="hold" display="0" masterRel="nextClick" afterEffect="1"/>
                                        <p:tgtEl>
                                          <p:spTgt spid="6043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5" grpId="0" animBg="1"/>
      <p:bldP spid="60436" grpId="0" animBg="1"/>
      <p:bldP spid="60437" grpId="0" animBg="1"/>
      <p:bldP spid="60438" grpId="0" animBg="1"/>
      <p:bldP spid="6043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状态图举例</a:t>
            </a:r>
            <a:endParaRPr lang="zh-CN" altLang="en-US" dirty="0"/>
          </a:p>
        </p:txBody>
      </p:sp>
      <p:sp>
        <p:nvSpPr>
          <p:cNvPr id="2" name="内容占位符 1"/>
          <p:cNvSpPr>
            <a:spLocks noGrp="1"/>
          </p:cNvSpPr>
          <p:nvPr>
            <p:ph idx="1"/>
          </p:nvPr>
        </p:nvSpPr>
        <p:spPr>
          <a:xfrm>
            <a:off x="1111303" y="1307717"/>
            <a:ext cx="581732" cy="3066507"/>
          </a:xfrm>
        </p:spPr>
        <p:txBody>
          <a:bodyPr vert="eaVert">
            <a:normAutofit/>
          </a:bodyPr>
          <a:lstStyle/>
          <a:p>
            <a:pPr marL="0" indent="0">
              <a:buNone/>
            </a:pPr>
            <a:r>
              <a:rPr lang="zh-CN" altLang="en-US" sz="2400" dirty="0" smtClean="0"/>
              <a:t>电梯的</a:t>
            </a:r>
            <a:r>
              <a:rPr lang="zh-CN" altLang="en-US" sz="2400" dirty="0"/>
              <a:t>状态图</a:t>
            </a:r>
            <a:endParaRPr lang="zh-CN" altLang="en-US" sz="2400" dirty="0"/>
          </a:p>
        </p:txBody>
      </p:sp>
      <p:sp>
        <p:nvSpPr>
          <p:cNvPr id="9" name="日期占位符 8"/>
          <p:cNvSpPr>
            <a:spLocks noGrp="1"/>
          </p:cNvSpPr>
          <p:nvPr>
            <p:ph type="dt" sz="half" idx="10"/>
          </p:nvPr>
        </p:nvSpPr>
        <p:spPr/>
        <p:txBody>
          <a:bodyPr/>
          <a:lstStyle/>
          <a:p>
            <a:fld id="{6759E005-73B7-47FB-8E57-147577DB784C}" type="datetime1">
              <a:rPr lang="zh-CN" altLang="en-US" smtClean="0"/>
            </a:fld>
            <a:endParaRPr lang="zh-CN" altLang="en-US" dirty="0"/>
          </a:p>
        </p:txBody>
      </p:sp>
      <p:sp>
        <p:nvSpPr>
          <p:cNvPr id="10" name="页脚占位符 9"/>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11" name="图片 10" descr="100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25311" y="982577"/>
            <a:ext cx="5501947" cy="35443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dirty="0"/>
              <a:t>7. </a:t>
            </a:r>
            <a:r>
              <a:rPr lang="zh-CN" altLang="en-US" dirty="0"/>
              <a:t>时序图</a:t>
            </a:r>
            <a:endParaRPr lang="zh-CN" altLang="en-US" dirty="0"/>
          </a:p>
        </p:txBody>
      </p:sp>
      <p:sp>
        <p:nvSpPr>
          <p:cNvPr id="62467" name="Rectangle 3"/>
          <p:cNvSpPr>
            <a:spLocks noGrp="1" noChangeArrowheads="1"/>
          </p:cNvSpPr>
          <p:nvPr>
            <p:ph idx="1"/>
          </p:nvPr>
        </p:nvSpPr>
        <p:spPr>
          <a:xfrm>
            <a:off x="768098" y="925167"/>
            <a:ext cx="3785380" cy="3806854"/>
          </a:xfrm>
        </p:spPr>
        <p:txBody>
          <a:bodyPr>
            <a:normAutofit/>
          </a:bodyPr>
          <a:lstStyle/>
          <a:p>
            <a:pPr>
              <a:lnSpc>
                <a:spcPct val="120000"/>
              </a:lnSpc>
              <a:spcBef>
                <a:spcPts val="1350"/>
              </a:spcBef>
            </a:pPr>
            <a:r>
              <a:rPr lang="zh-CN" altLang="en-US" sz="2000" dirty="0"/>
              <a:t>在一个运行的系统中，对象之间要发生交互，并且这些交互要经历一定的时间。</a:t>
            </a:r>
            <a:endParaRPr lang="zh-CN" altLang="en-US" sz="2000" dirty="0"/>
          </a:p>
          <a:p>
            <a:pPr>
              <a:lnSpc>
                <a:spcPct val="120000"/>
              </a:lnSpc>
              <a:spcBef>
                <a:spcPts val="1350"/>
              </a:spcBef>
            </a:pPr>
            <a:r>
              <a:rPr lang="zh-CN" altLang="en-US" sz="2000" dirty="0" smtClean="0"/>
              <a:t>时序图又称顺序图，表达的是基于</a:t>
            </a:r>
            <a:r>
              <a:rPr lang="zh-CN" altLang="en-US" sz="2000" dirty="0"/>
              <a:t>时间的动态交互。重点是完成某个行为的对象类和这些对象类之间所传递的消息的时间顺序。</a:t>
            </a:r>
            <a:endParaRPr lang="zh-CN" altLang="en-US" sz="20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grpSp>
        <p:nvGrpSpPr>
          <p:cNvPr id="2" name="Group 4"/>
          <p:cNvGrpSpPr/>
          <p:nvPr/>
        </p:nvGrpSpPr>
        <p:grpSpPr bwMode="auto">
          <a:xfrm>
            <a:off x="5606129" y="72025"/>
            <a:ext cx="2452164" cy="3516086"/>
            <a:chOff x="2051" y="1100"/>
            <a:chExt cx="1737" cy="2410"/>
          </a:xfrm>
        </p:grpSpPr>
        <p:sp>
          <p:nvSpPr>
            <p:cNvPr id="62469" name="Oval 5"/>
            <p:cNvSpPr>
              <a:spLocks noChangeArrowheads="1"/>
            </p:cNvSpPr>
            <p:nvPr/>
          </p:nvSpPr>
          <p:spPr bwMode="auto">
            <a:xfrm>
              <a:off x="2170" y="1172"/>
              <a:ext cx="136" cy="135"/>
            </a:xfrm>
            <a:prstGeom prst="ellipse">
              <a:avLst/>
            </a:prstGeom>
            <a:noFill/>
            <a:ln w="0">
              <a:solidFill>
                <a:srgbClr val="990033"/>
              </a:solidFill>
              <a:round/>
            </a:ln>
          </p:spPr>
          <p:txBody>
            <a:bodyPr/>
            <a:lstStyle/>
            <a:p>
              <a:endParaRPr lang="zh-CN" altLang="en-US" sz="1500"/>
            </a:p>
          </p:txBody>
        </p:sp>
        <p:sp>
          <p:nvSpPr>
            <p:cNvPr id="62470" name="Line 6"/>
            <p:cNvSpPr>
              <a:spLocks noChangeShapeType="1"/>
            </p:cNvSpPr>
            <p:nvPr/>
          </p:nvSpPr>
          <p:spPr bwMode="auto">
            <a:xfrm>
              <a:off x="2226" y="1292"/>
              <a:ext cx="1" cy="119"/>
            </a:xfrm>
            <a:prstGeom prst="line">
              <a:avLst/>
            </a:prstGeom>
            <a:noFill/>
            <a:ln w="0">
              <a:solidFill>
                <a:srgbClr val="990033"/>
              </a:solidFill>
              <a:round/>
            </a:ln>
          </p:spPr>
          <p:txBody>
            <a:bodyPr/>
            <a:lstStyle/>
            <a:p>
              <a:endParaRPr lang="zh-CN" altLang="en-US" sz="1500"/>
            </a:p>
          </p:txBody>
        </p:sp>
        <p:sp>
          <p:nvSpPr>
            <p:cNvPr id="62471" name="Line 7"/>
            <p:cNvSpPr>
              <a:spLocks noChangeShapeType="1"/>
            </p:cNvSpPr>
            <p:nvPr/>
          </p:nvSpPr>
          <p:spPr bwMode="auto">
            <a:xfrm>
              <a:off x="2131" y="1331"/>
              <a:ext cx="198" cy="1"/>
            </a:xfrm>
            <a:prstGeom prst="line">
              <a:avLst/>
            </a:prstGeom>
            <a:noFill/>
            <a:ln w="0">
              <a:solidFill>
                <a:srgbClr val="990033"/>
              </a:solidFill>
              <a:round/>
            </a:ln>
          </p:spPr>
          <p:txBody>
            <a:bodyPr/>
            <a:lstStyle/>
            <a:p>
              <a:endParaRPr lang="zh-CN" altLang="en-US" sz="1500"/>
            </a:p>
          </p:txBody>
        </p:sp>
        <p:sp>
          <p:nvSpPr>
            <p:cNvPr id="62472" name="Freeform 8"/>
            <p:cNvSpPr/>
            <p:nvPr/>
          </p:nvSpPr>
          <p:spPr bwMode="auto">
            <a:xfrm>
              <a:off x="2091" y="1411"/>
              <a:ext cx="277" cy="134"/>
            </a:xfrm>
            <a:custGeom>
              <a:avLst/>
              <a:gdLst/>
              <a:ahLst/>
              <a:cxnLst>
                <a:cxn ang="0">
                  <a:pos x="0" y="17"/>
                </a:cxn>
                <a:cxn ang="0">
                  <a:pos x="17" y="0"/>
                </a:cxn>
                <a:cxn ang="0">
                  <a:pos x="35" y="17"/>
                </a:cxn>
              </a:cxnLst>
              <a:rect l="0" t="0" r="r" b="b"/>
              <a:pathLst>
                <a:path w="35" h="17">
                  <a:moveTo>
                    <a:pt x="0" y="17"/>
                  </a:moveTo>
                  <a:lnTo>
                    <a:pt x="17" y="0"/>
                  </a:lnTo>
                  <a:lnTo>
                    <a:pt x="35" y="17"/>
                  </a:lnTo>
                </a:path>
              </a:pathLst>
            </a:custGeom>
            <a:noFill/>
            <a:ln w="0">
              <a:solidFill>
                <a:srgbClr val="990033"/>
              </a:solidFill>
              <a:prstDash val="solid"/>
              <a:round/>
            </a:ln>
          </p:spPr>
          <p:txBody>
            <a:bodyPr/>
            <a:lstStyle/>
            <a:p>
              <a:endParaRPr lang="zh-CN" altLang="en-US" sz="1500"/>
            </a:p>
          </p:txBody>
        </p:sp>
        <p:sp>
          <p:nvSpPr>
            <p:cNvPr id="62473" name="Rectangle 9"/>
            <p:cNvSpPr>
              <a:spLocks noChangeArrowheads="1"/>
            </p:cNvSpPr>
            <p:nvPr/>
          </p:nvSpPr>
          <p:spPr bwMode="auto">
            <a:xfrm>
              <a:off x="2051" y="1633"/>
              <a:ext cx="521" cy="158"/>
            </a:xfrm>
            <a:prstGeom prst="rect">
              <a:avLst/>
            </a:prstGeom>
            <a:noFill/>
            <a:ln w="9525">
              <a:noFill/>
              <a:miter lim="800000"/>
            </a:ln>
          </p:spPr>
          <p:txBody>
            <a:bodyPr wrap="none" lIns="0" tIns="0" rIns="0" bIns="0">
              <a:spAutoFit/>
            </a:bodyPr>
            <a:lstStyle/>
            <a:p>
              <a:pPr algn="l" eaLnBrk="1" hangingPunct="1"/>
              <a:r>
                <a:rPr lang="en-US" altLang="zh-CN" sz="1500" u="sng">
                  <a:solidFill>
                    <a:srgbClr val="000000"/>
                  </a:solidFill>
                  <a:latin typeface="Arial" panose="020B0604020202020204" pitchFamily="34" charset="0"/>
                </a:rPr>
                <a:t> : </a:t>
              </a:r>
              <a:r>
                <a:rPr lang="zh-CN" altLang="en-US" sz="1500" u="sng">
                  <a:solidFill>
                    <a:srgbClr val="000000"/>
                  </a:solidFill>
                  <a:latin typeface="Arial" panose="020B0604020202020204" pitchFamily="34" charset="0"/>
                </a:rPr>
                <a:t>活动者</a:t>
              </a:r>
              <a:endParaRPr lang="zh-CN" altLang="en-US" sz="1500" u="sng">
                <a:solidFill>
                  <a:srgbClr val="000000"/>
                </a:solidFill>
                <a:latin typeface="Arial" panose="020B0604020202020204" pitchFamily="34" charset="0"/>
              </a:endParaRPr>
            </a:p>
          </p:txBody>
        </p:sp>
        <p:sp>
          <p:nvSpPr>
            <p:cNvPr id="62474" name="Line 10"/>
            <p:cNvSpPr>
              <a:spLocks noChangeShapeType="1"/>
            </p:cNvSpPr>
            <p:nvPr/>
          </p:nvSpPr>
          <p:spPr bwMode="auto">
            <a:xfrm>
              <a:off x="2226" y="1482"/>
              <a:ext cx="1" cy="2028"/>
            </a:xfrm>
            <a:prstGeom prst="line">
              <a:avLst/>
            </a:prstGeom>
            <a:noFill/>
            <a:ln w="0">
              <a:solidFill>
                <a:srgbClr val="000000"/>
              </a:solidFill>
              <a:prstDash val="sysDash"/>
              <a:round/>
            </a:ln>
          </p:spPr>
          <p:txBody>
            <a:bodyPr/>
            <a:lstStyle/>
            <a:p>
              <a:endParaRPr lang="zh-CN" altLang="en-US" sz="1500"/>
            </a:p>
          </p:txBody>
        </p:sp>
        <p:sp>
          <p:nvSpPr>
            <p:cNvPr id="62475" name="Rectangle 11"/>
            <p:cNvSpPr>
              <a:spLocks noChangeArrowheads="1"/>
            </p:cNvSpPr>
            <p:nvPr/>
          </p:nvSpPr>
          <p:spPr bwMode="auto">
            <a:xfrm>
              <a:off x="2195" y="1895"/>
              <a:ext cx="70" cy="1145"/>
            </a:xfrm>
            <a:prstGeom prst="rect">
              <a:avLst/>
            </a:prstGeom>
            <a:solidFill>
              <a:srgbClr val="FFFFFF"/>
            </a:solidFill>
            <a:ln w="0">
              <a:solidFill>
                <a:srgbClr val="990033"/>
              </a:solidFill>
              <a:miter lim="800000"/>
            </a:ln>
          </p:spPr>
          <p:txBody>
            <a:bodyPr/>
            <a:lstStyle/>
            <a:p>
              <a:endParaRPr lang="zh-CN" altLang="en-US" sz="1500"/>
            </a:p>
          </p:txBody>
        </p:sp>
        <p:sp>
          <p:nvSpPr>
            <p:cNvPr id="62476" name="Rectangle 12"/>
            <p:cNvSpPr>
              <a:spLocks noChangeArrowheads="1"/>
            </p:cNvSpPr>
            <p:nvPr/>
          </p:nvSpPr>
          <p:spPr bwMode="auto">
            <a:xfrm>
              <a:off x="2900" y="1100"/>
              <a:ext cx="762" cy="287"/>
            </a:xfrm>
            <a:prstGeom prst="rect">
              <a:avLst/>
            </a:prstGeom>
            <a:solidFill>
              <a:srgbClr val="FFFFCC"/>
            </a:solidFill>
            <a:ln w="0">
              <a:solidFill>
                <a:srgbClr val="990033"/>
              </a:solidFill>
              <a:miter lim="800000"/>
            </a:ln>
          </p:spPr>
          <p:txBody>
            <a:bodyPr/>
            <a:lstStyle/>
            <a:p>
              <a:endParaRPr lang="zh-CN" altLang="en-US" sz="1500"/>
            </a:p>
          </p:txBody>
        </p:sp>
        <p:sp>
          <p:nvSpPr>
            <p:cNvPr id="62477" name="Rectangle 13"/>
            <p:cNvSpPr>
              <a:spLocks noChangeArrowheads="1"/>
            </p:cNvSpPr>
            <p:nvPr/>
          </p:nvSpPr>
          <p:spPr bwMode="auto">
            <a:xfrm>
              <a:off x="3139" y="1125"/>
              <a:ext cx="273" cy="158"/>
            </a:xfrm>
            <a:prstGeom prst="rect">
              <a:avLst/>
            </a:prstGeom>
            <a:noFill/>
            <a:ln w="9525">
              <a:noFill/>
              <a:miter lim="800000"/>
            </a:ln>
          </p:spPr>
          <p:txBody>
            <a:bodyPr wrap="none" lIns="0" tIns="0" rIns="0" bIns="0">
              <a:spAutoFit/>
            </a:bodyPr>
            <a:lstStyle/>
            <a:p>
              <a:pPr algn="l" eaLnBrk="1" hangingPunct="1"/>
              <a:r>
                <a:rPr lang="zh-CN" altLang="en-US" sz="1500" u="sng">
                  <a:solidFill>
                    <a:srgbClr val="000000"/>
                  </a:solidFill>
                  <a:latin typeface="Arial" panose="020B0604020202020204" pitchFamily="34" charset="0"/>
                </a:rPr>
                <a:t>对象</a:t>
              </a:r>
              <a:endParaRPr lang="zh-CN" altLang="en-US" sz="1500" u="sng">
                <a:solidFill>
                  <a:srgbClr val="000000"/>
                </a:solidFill>
                <a:latin typeface="Arial" panose="020B0604020202020204" pitchFamily="34" charset="0"/>
              </a:endParaRPr>
            </a:p>
          </p:txBody>
        </p:sp>
        <p:sp>
          <p:nvSpPr>
            <p:cNvPr id="62478" name="Line 14"/>
            <p:cNvSpPr>
              <a:spLocks noChangeShapeType="1"/>
            </p:cNvSpPr>
            <p:nvPr/>
          </p:nvSpPr>
          <p:spPr bwMode="auto">
            <a:xfrm>
              <a:off x="3281" y="1482"/>
              <a:ext cx="2" cy="2028"/>
            </a:xfrm>
            <a:prstGeom prst="line">
              <a:avLst/>
            </a:prstGeom>
            <a:noFill/>
            <a:ln w="0">
              <a:solidFill>
                <a:srgbClr val="000000"/>
              </a:solidFill>
              <a:prstDash val="sysDash"/>
              <a:round/>
            </a:ln>
          </p:spPr>
          <p:txBody>
            <a:bodyPr/>
            <a:lstStyle/>
            <a:p>
              <a:endParaRPr lang="zh-CN" altLang="en-US" sz="1500"/>
            </a:p>
          </p:txBody>
        </p:sp>
        <p:sp>
          <p:nvSpPr>
            <p:cNvPr id="62479" name="Rectangle 15"/>
            <p:cNvSpPr>
              <a:spLocks noChangeArrowheads="1"/>
            </p:cNvSpPr>
            <p:nvPr/>
          </p:nvSpPr>
          <p:spPr bwMode="auto">
            <a:xfrm>
              <a:off x="3242" y="2015"/>
              <a:ext cx="79" cy="875"/>
            </a:xfrm>
            <a:prstGeom prst="rect">
              <a:avLst/>
            </a:prstGeom>
            <a:solidFill>
              <a:srgbClr val="FFFFFF"/>
            </a:solidFill>
            <a:ln w="0">
              <a:solidFill>
                <a:srgbClr val="990033"/>
              </a:solidFill>
              <a:miter lim="800000"/>
            </a:ln>
          </p:spPr>
          <p:txBody>
            <a:bodyPr/>
            <a:lstStyle/>
            <a:p>
              <a:endParaRPr lang="zh-CN" altLang="en-US" sz="1500"/>
            </a:p>
          </p:txBody>
        </p:sp>
        <p:sp>
          <p:nvSpPr>
            <p:cNvPr id="62480" name="Line 16"/>
            <p:cNvSpPr>
              <a:spLocks noChangeShapeType="1"/>
            </p:cNvSpPr>
            <p:nvPr/>
          </p:nvSpPr>
          <p:spPr bwMode="auto">
            <a:xfrm>
              <a:off x="2265" y="2015"/>
              <a:ext cx="977" cy="1"/>
            </a:xfrm>
            <a:prstGeom prst="line">
              <a:avLst/>
            </a:prstGeom>
            <a:noFill/>
            <a:ln w="0">
              <a:solidFill>
                <a:srgbClr val="990033"/>
              </a:solidFill>
              <a:round/>
            </a:ln>
          </p:spPr>
          <p:txBody>
            <a:bodyPr/>
            <a:lstStyle/>
            <a:p>
              <a:endParaRPr lang="zh-CN" altLang="en-US" sz="1500"/>
            </a:p>
          </p:txBody>
        </p:sp>
        <p:sp>
          <p:nvSpPr>
            <p:cNvPr id="62481" name="Line 17"/>
            <p:cNvSpPr>
              <a:spLocks noChangeShapeType="1"/>
            </p:cNvSpPr>
            <p:nvPr/>
          </p:nvSpPr>
          <p:spPr bwMode="auto">
            <a:xfrm flipH="1">
              <a:off x="3155" y="2015"/>
              <a:ext cx="87" cy="39"/>
            </a:xfrm>
            <a:prstGeom prst="line">
              <a:avLst/>
            </a:prstGeom>
            <a:noFill/>
            <a:ln w="11113">
              <a:solidFill>
                <a:srgbClr val="990033"/>
              </a:solidFill>
              <a:round/>
            </a:ln>
          </p:spPr>
          <p:txBody>
            <a:bodyPr/>
            <a:lstStyle/>
            <a:p>
              <a:endParaRPr lang="zh-CN" altLang="en-US" sz="1500"/>
            </a:p>
          </p:txBody>
        </p:sp>
        <p:sp>
          <p:nvSpPr>
            <p:cNvPr id="62482" name="Line 18"/>
            <p:cNvSpPr>
              <a:spLocks noChangeShapeType="1"/>
            </p:cNvSpPr>
            <p:nvPr/>
          </p:nvSpPr>
          <p:spPr bwMode="auto">
            <a:xfrm flipH="1" flipV="1">
              <a:off x="3155" y="1975"/>
              <a:ext cx="87" cy="40"/>
            </a:xfrm>
            <a:prstGeom prst="line">
              <a:avLst/>
            </a:prstGeom>
            <a:noFill/>
            <a:ln w="11113">
              <a:solidFill>
                <a:srgbClr val="990033"/>
              </a:solidFill>
              <a:round/>
            </a:ln>
          </p:spPr>
          <p:txBody>
            <a:bodyPr/>
            <a:lstStyle/>
            <a:p>
              <a:endParaRPr lang="zh-CN" altLang="en-US" sz="1500"/>
            </a:p>
          </p:txBody>
        </p:sp>
        <p:sp>
          <p:nvSpPr>
            <p:cNvPr id="62483" name="Rectangle 19"/>
            <p:cNvSpPr>
              <a:spLocks noChangeArrowheads="1"/>
            </p:cNvSpPr>
            <p:nvPr/>
          </p:nvSpPr>
          <p:spPr bwMode="auto">
            <a:xfrm>
              <a:off x="2381" y="1842"/>
              <a:ext cx="681" cy="158"/>
            </a:xfrm>
            <a:prstGeom prst="rect">
              <a:avLst/>
            </a:prstGeom>
            <a:noFill/>
            <a:ln w="9525">
              <a:noFill/>
              <a:miter lim="800000"/>
            </a:ln>
          </p:spPr>
          <p:txBody>
            <a:bodyPr wrap="none" lIns="0" tIns="0" rIns="0" bIns="0">
              <a:spAutoFit/>
            </a:bodyPr>
            <a:lstStyle/>
            <a:p>
              <a:pPr algn="l" eaLnBrk="1" hangingPunct="1"/>
              <a:r>
                <a:rPr lang="zh-CN" altLang="en-US" sz="1500" dirty="0">
                  <a:solidFill>
                    <a:srgbClr val="000000"/>
                  </a:solidFill>
                  <a:latin typeface="Arial" panose="020B0604020202020204" pitchFamily="34" charset="0"/>
                </a:rPr>
                <a:t>发送的消息</a:t>
              </a:r>
              <a:endParaRPr lang="zh-CN" altLang="en-US" sz="1500" dirty="0">
                <a:solidFill>
                  <a:srgbClr val="000000"/>
                </a:solidFill>
                <a:latin typeface="Arial" panose="020B0604020202020204" pitchFamily="34" charset="0"/>
              </a:endParaRPr>
            </a:p>
          </p:txBody>
        </p:sp>
        <p:sp>
          <p:nvSpPr>
            <p:cNvPr id="62484" name="Freeform 20"/>
            <p:cNvSpPr/>
            <p:nvPr/>
          </p:nvSpPr>
          <p:spPr bwMode="auto">
            <a:xfrm>
              <a:off x="3321" y="2095"/>
              <a:ext cx="381" cy="79"/>
            </a:xfrm>
            <a:custGeom>
              <a:avLst/>
              <a:gdLst/>
              <a:ahLst/>
              <a:cxnLst>
                <a:cxn ang="0">
                  <a:pos x="0" y="0"/>
                </a:cxn>
                <a:cxn ang="0">
                  <a:pos x="48" y="0"/>
                </a:cxn>
                <a:cxn ang="0">
                  <a:pos x="48" y="10"/>
                </a:cxn>
                <a:cxn ang="0">
                  <a:pos x="1" y="10"/>
                </a:cxn>
              </a:cxnLst>
              <a:rect l="0" t="0" r="r" b="b"/>
              <a:pathLst>
                <a:path w="48" h="10">
                  <a:moveTo>
                    <a:pt x="0" y="0"/>
                  </a:moveTo>
                  <a:lnTo>
                    <a:pt x="48" y="0"/>
                  </a:lnTo>
                  <a:lnTo>
                    <a:pt x="48" y="10"/>
                  </a:lnTo>
                  <a:lnTo>
                    <a:pt x="1" y="10"/>
                  </a:lnTo>
                </a:path>
              </a:pathLst>
            </a:custGeom>
            <a:noFill/>
            <a:ln w="0">
              <a:solidFill>
                <a:srgbClr val="990033"/>
              </a:solidFill>
              <a:prstDash val="solid"/>
              <a:round/>
            </a:ln>
          </p:spPr>
          <p:txBody>
            <a:bodyPr/>
            <a:lstStyle/>
            <a:p>
              <a:endParaRPr lang="zh-CN" altLang="en-US" sz="1500"/>
            </a:p>
          </p:txBody>
        </p:sp>
        <p:sp>
          <p:nvSpPr>
            <p:cNvPr id="62485" name="Line 21"/>
            <p:cNvSpPr>
              <a:spLocks noChangeShapeType="1"/>
            </p:cNvSpPr>
            <p:nvPr/>
          </p:nvSpPr>
          <p:spPr bwMode="auto">
            <a:xfrm>
              <a:off x="3329" y="2174"/>
              <a:ext cx="87" cy="40"/>
            </a:xfrm>
            <a:prstGeom prst="line">
              <a:avLst/>
            </a:prstGeom>
            <a:noFill/>
            <a:ln w="11113">
              <a:solidFill>
                <a:srgbClr val="990033"/>
              </a:solidFill>
              <a:round/>
            </a:ln>
          </p:spPr>
          <p:txBody>
            <a:bodyPr/>
            <a:lstStyle/>
            <a:p>
              <a:endParaRPr lang="zh-CN" altLang="en-US" sz="1500"/>
            </a:p>
          </p:txBody>
        </p:sp>
        <p:sp>
          <p:nvSpPr>
            <p:cNvPr id="62486" name="Line 22"/>
            <p:cNvSpPr>
              <a:spLocks noChangeShapeType="1"/>
            </p:cNvSpPr>
            <p:nvPr/>
          </p:nvSpPr>
          <p:spPr bwMode="auto">
            <a:xfrm flipV="1">
              <a:off x="3329" y="2134"/>
              <a:ext cx="87" cy="40"/>
            </a:xfrm>
            <a:prstGeom prst="line">
              <a:avLst/>
            </a:prstGeom>
            <a:noFill/>
            <a:ln w="11113">
              <a:solidFill>
                <a:srgbClr val="990033"/>
              </a:solidFill>
              <a:round/>
            </a:ln>
          </p:spPr>
          <p:txBody>
            <a:bodyPr/>
            <a:lstStyle/>
            <a:p>
              <a:endParaRPr lang="zh-CN" altLang="en-US" sz="1500"/>
            </a:p>
          </p:txBody>
        </p:sp>
        <p:sp>
          <p:nvSpPr>
            <p:cNvPr id="62487" name="Rectangle 23"/>
            <p:cNvSpPr>
              <a:spLocks noChangeArrowheads="1"/>
            </p:cNvSpPr>
            <p:nvPr/>
          </p:nvSpPr>
          <p:spPr bwMode="auto">
            <a:xfrm>
              <a:off x="3379" y="1842"/>
              <a:ext cx="409" cy="158"/>
            </a:xfrm>
            <a:prstGeom prst="rect">
              <a:avLst/>
            </a:prstGeom>
            <a:noFill/>
            <a:ln w="9525">
              <a:noFill/>
              <a:miter lim="800000"/>
            </a:ln>
          </p:spPr>
          <p:txBody>
            <a:bodyPr wrap="none" lIns="0" tIns="0" rIns="0" bIns="0">
              <a:spAutoFit/>
            </a:bodyPr>
            <a:lstStyle/>
            <a:p>
              <a:pPr algn="l" eaLnBrk="1" hangingPunct="1"/>
              <a:r>
                <a:rPr lang="zh-CN" altLang="en-US" sz="1500">
                  <a:solidFill>
                    <a:srgbClr val="000000"/>
                  </a:solidFill>
                  <a:latin typeface="Arial" panose="020B0604020202020204" pitchFamily="34" charset="0"/>
                </a:rPr>
                <a:t>自调用</a:t>
              </a:r>
              <a:endParaRPr lang="zh-CN" altLang="en-US" sz="1500">
                <a:solidFill>
                  <a:srgbClr val="000000"/>
                </a:solidFill>
                <a:latin typeface="Arial" panose="020B0604020202020204" pitchFamily="34" charset="0"/>
              </a:endParaRPr>
            </a:p>
          </p:txBody>
        </p:sp>
        <p:sp>
          <p:nvSpPr>
            <p:cNvPr id="62488" name="Line 24"/>
            <p:cNvSpPr>
              <a:spLocks noChangeShapeType="1"/>
            </p:cNvSpPr>
            <p:nvPr/>
          </p:nvSpPr>
          <p:spPr bwMode="auto">
            <a:xfrm flipH="1">
              <a:off x="2273" y="2587"/>
              <a:ext cx="969" cy="1"/>
            </a:xfrm>
            <a:prstGeom prst="line">
              <a:avLst/>
            </a:prstGeom>
            <a:noFill/>
            <a:ln w="0">
              <a:solidFill>
                <a:srgbClr val="990033"/>
              </a:solidFill>
              <a:round/>
            </a:ln>
          </p:spPr>
          <p:txBody>
            <a:bodyPr/>
            <a:lstStyle/>
            <a:p>
              <a:endParaRPr lang="zh-CN" altLang="en-US" sz="1500"/>
            </a:p>
          </p:txBody>
        </p:sp>
        <p:sp>
          <p:nvSpPr>
            <p:cNvPr id="62489" name="Line 25"/>
            <p:cNvSpPr>
              <a:spLocks noChangeShapeType="1"/>
            </p:cNvSpPr>
            <p:nvPr/>
          </p:nvSpPr>
          <p:spPr bwMode="auto">
            <a:xfrm>
              <a:off x="2273" y="2587"/>
              <a:ext cx="88" cy="40"/>
            </a:xfrm>
            <a:prstGeom prst="line">
              <a:avLst/>
            </a:prstGeom>
            <a:noFill/>
            <a:ln w="11113">
              <a:solidFill>
                <a:srgbClr val="990033"/>
              </a:solidFill>
              <a:round/>
            </a:ln>
          </p:spPr>
          <p:txBody>
            <a:bodyPr/>
            <a:lstStyle/>
            <a:p>
              <a:endParaRPr lang="zh-CN" altLang="en-US" sz="1500"/>
            </a:p>
          </p:txBody>
        </p:sp>
        <p:sp>
          <p:nvSpPr>
            <p:cNvPr id="62490" name="Line 26"/>
            <p:cNvSpPr>
              <a:spLocks noChangeShapeType="1"/>
            </p:cNvSpPr>
            <p:nvPr/>
          </p:nvSpPr>
          <p:spPr bwMode="auto">
            <a:xfrm flipV="1">
              <a:off x="2273" y="2548"/>
              <a:ext cx="88" cy="39"/>
            </a:xfrm>
            <a:prstGeom prst="line">
              <a:avLst/>
            </a:prstGeom>
            <a:noFill/>
            <a:ln w="11113">
              <a:solidFill>
                <a:srgbClr val="990033"/>
              </a:solidFill>
              <a:round/>
            </a:ln>
          </p:spPr>
          <p:txBody>
            <a:bodyPr/>
            <a:lstStyle/>
            <a:p>
              <a:endParaRPr lang="zh-CN" altLang="en-US" sz="1500"/>
            </a:p>
          </p:txBody>
        </p:sp>
        <p:sp>
          <p:nvSpPr>
            <p:cNvPr id="62491" name="Rectangle 27"/>
            <p:cNvSpPr>
              <a:spLocks noChangeArrowheads="1"/>
            </p:cNvSpPr>
            <p:nvPr/>
          </p:nvSpPr>
          <p:spPr bwMode="auto">
            <a:xfrm>
              <a:off x="2381" y="2387"/>
              <a:ext cx="681" cy="158"/>
            </a:xfrm>
            <a:prstGeom prst="rect">
              <a:avLst/>
            </a:prstGeom>
            <a:noFill/>
            <a:ln w="9525">
              <a:noFill/>
              <a:miter lim="800000"/>
            </a:ln>
          </p:spPr>
          <p:txBody>
            <a:bodyPr wrap="none" lIns="0" tIns="0" rIns="0" bIns="0">
              <a:spAutoFit/>
            </a:bodyPr>
            <a:lstStyle/>
            <a:p>
              <a:pPr algn="l" eaLnBrk="1" hangingPunct="1"/>
              <a:r>
                <a:rPr lang="zh-CN" altLang="en-US" sz="1500">
                  <a:solidFill>
                    <a:srgbClr val="000000"/>
                  </a:solidFill>
                  <a:latin typeface="Arial" panose="020B0604020202020204" pitchFamily="34" charset="0"/>
                </a:rPr>
                <a:t>返回的消息</a:t>
              </a:r>
              <a:endParaRPr lang="zh-CN" altLang="en-US" sz="1500">
                <a:solidFill>
                  <a:srgbClr val="000000"/>
                </a:solidFill>
                <a:latin typeface="Arial" panose="020B0604020202020204" pitchFamily="34" charset="0"/>
              </a:endParaRPr>
            </a:p>
          </p:txBody>
        </p:sp>
      </p:grpSp>
      <p:pic>
        <p:nvPicPr>
          <p:cNvPr id="6" name="图片 5"/>
          <p:cNvPicPr>
            <a:picLocks noChangeAspect="1"/>
          </p:cNvPicPr>
          <p:nvPr/>
        </p:nvPicPr>
        <p:blipFill>
          <a:blip r:embed="rId1"/>
          <a:stretch>
            <a:fillRect/>
          </a:stretch>
        </p:blipFill>
        <p:spPr>
          <a:xfrm>
            <a:off x="4775857" y="2966686"/>
            <a:ext cx="4057650" cy="1743075"/>
          </a:xfrm>
          <a:prstGeom prst="rect">
            <a:avLst/>
          </a:prstGeom>
        </p:spPr>
      </p:pic>
      <p:sp>
        <p:nvSpPr>
          <p:cNvPr id="7" name="日期占位符 6"/>
          <p:cNvSpPr>
            <a:spLocks noGrp="1"/>
          </p:cNvSpPr>
          <p:nvPr>
            <p:ph type="dt" sz="half" idx="10"/>
          </p:nvPr>
        </p:nvSpPr>
        <p:spPr/>
        <p:txBody>
          <a:bodyPr/>
          <a:lstStyle/>
          <a:p>
            <a:fld id="{CFAB01F5-E7DE-4E64-9224-9E0C2B1782EB}"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时序图</a:t>
            </a:r>
            <a:r>
              <a:rPr lang="zh-CN" altLang="en-US" dirty="0" smtClean="0"/>
              <a:t>实例</a:t>
            </a:r>
            <a:endParaRPr lang="zh-CN" altLang="en-US" dirty="0"/>
          </a:p>
        </p:txBody>
      </p:sp>
      <p:sp>
        <p:nvSpPr>
          <p:cNvPr id="64515" name="Rectangle 3"/>
          <p:cNvSpPr>
            <a:spLocks noGrp="1" noChangeArrowheads="1"/>
          </p:cNvSpPr>
          <p:nvPr>
            <p:ph idx="1"/>
          </p:nvPr>
        </p:nvSpPr>
        <p:spPr/>
        <p:txBody>
          <a:bodyPr/>
          <a:lstStyle/>
          <a:p>
            <a:pPr>
              <a:lnSpc>
                <a:spcPct val="150000"/>
              </a:lnSpc>
              <a:spcBef>
                <a:spcPts val="450"/>
              </a:spcBef>
            </a:pPr>
            <a:r>
              <a:rPr lang="zh-CN" altLang="en-US" dirty="0"/>
              <a:t>洗衣机的例子：</a:t>
            </a:r>
            <a:endParaRPr lang="zh-CN" altLang="en-US" dirty="0"/>
          </a:p>
          <a:p>
            <a:pPr lvl="1">
              <a:lnSpc>
                <a:spcPct val="150000"/>
              </a:lnSpc>
              <a:spcBef>
                <a:spcPts val="450"/>
              </a:spcBef>
            </a:pPr>
            <a:r>
              <a:rPr lang="zh-CN" altLang="en-US" sz="1800" dirty="0"/>
              <a:t>定时器</a:t>
            </a:r>
            <a:r>
              <a:rPr lang="en-US" altLang="zh-CN" sz="1800" dirty="0"/>
              <a:t>(timer)</a:t>
            </a:r>
            <a:endParaRPr lang="en-US" altLang="zh-CN" sz="1800" dirty="0"/>
          </a:p>
          <a:p>
            <a:pPr lvl="1">
              <a:lnSpc>
                <a:spcPct val="150000"/>
              </a:lnSpc>
              <a:spcBef>
                <a:spcPts val="450"/>
              </a:spcBef>
            </a:pPr>
            <a:r>
              <a:rPr lang="zh-CN" altLang="en-US" sz="1800" dirty="0"/>
              <a:t>注水的进水管</a:t>
            </a:r>
            <a:r>
              <a:rPr lang="en-US" altLang="zh-CN" sz="1800" dirty="0"/>
              <a:t>(water piper)</a:t>
            </a:r>
            <a:endParaRPr lang="en-US" altLang="zh-CN" sz="1800" dirty="0"/>
          </a:p>
          <a:p>
            <a:pPr lvl="1">
              <a:lnSpc>
                <a:spcPct val="150000"/>
              </a:lnSpc>
              <a:spcBef>
                <a:spcPts val="450"/>
              </a:spcBef>
            </a:pPr>
            <a:r>
              <a:rPr lang="zh-CN" altLang="en-US" sz="1800" dirty="0"/>
              <a:t>装衣服的洗涤缸</a:t>
            </a:r>
            <a:r>
              <a:rPr lang="en-US" altLang="zh-CN" sz="1800" dirty="0"/>
              <a:t>(drum)</a:t>
            </a:r>
            <a:endParaRPr lang="en-US" altLang="zh-CN" sz="1800" dirty="0"/>
          </a:p>
          <a:p>
            <a:pPr>
              <a:lnSpc>
                <a:spcPct val="150000"/>
              </a:lnSpc>
              <a:spcBef>
                <a:spcPts val="450"/>
              </a:spcBef>
            </a:pPr>
            <a:endParaRPr lang="en-US" altLang="zh-CN"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dirty="0"/>
          </a:p>
        </p:txBody>
      </p:sp>
      <p:pic>
        <p:nvPicPr>
          <p:cNvPr id="64516" name="Picture 4"/>
          <p:cNvPicPr>
            <a:picLocks noChangeAspect="1" noChangeArrowheads="1"/>
          </p:cNvPicPr>
          <p:nvPr/>
        </p:nvPicPr>
        <p:blipFill>
          <a:blip r:embed="rId1" cstate="print"/>
          <a:srcRect/>
          <a:stretch>
            <a:fillRect/>
          </a:stretch>
        </p:blipFill>
        <p:spPr bwMode="auto">
          <a:xfrm>
            <a:off x="4499882" y="115083"/>
            <a:ext cx="4513489" cy="4533867"/>
          </a:xfrm>
          <a:prstGeom prst="rect">
            <a:avLst/>
          </a:prstGeom>
          <a:ln>
            <a:noFill/>
          </a:ln>
          <a:effectLst>
            <a:outerShdw blurRad="190500" algn="tl" rotWithShape="0">
              <a:srgbClr val="000000">
                <a:alpha val="70000"/>
              </a:srgbClr>
            </a:outerShdw>
          </a:effectLst>
        </p:spPr>
      </p:pic>
      <p:sp>
        <p:nvSpPr>
          <p:cNvPr id="7" name="日期占位符 6"/>
          <p:cNvSpPr>
            <a:spLocks noGrp="1"/>
          </p:cNvSpPr>
          <p:nvPr>
            <p:ph type="dt" sz="half" idx="10"/>
          </p:nvPr>
        </p:nvSpPr>
        <p:spPr/>
        <p:txBody>
          <a:bodyPr/>
          <a:lstStyle/>
          <a:p>
            <a:fld id="{FBCC0EE7-79BC-4C64-991B-FF1502E07E2E}"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Grp="1" noChangeAspect="1" noChangeArrowheads="1"/>
          </p:cNvPicPr>
          <p:nvPr>
            <p:ph idx="4294967295"/>
          </p:nvPr>
        </p:nvPicPr>
        <p:blipFill rotWithShape="1">
          <a:blip r:embed="rId1" cstate="print"/>
          <a:srcRect t="3383" b="9233"/>
          <a:stretch>
            <a:fillRect/>
          </a:stretch>
        </p:blipFill>
        <p:spPr>
          <a:xfrm>
            <a:off x="3367088" y="-52388"/>
            <a:ext cx="5776912" cy="5356226"/>
          </a:xfrm>
          <a:noFill/>
        </p:spPr>
      </p:pic>
      <p:sp>
        <p:nvSpPr>
          <p:cNvPr id="2" name="灯片编号占位符 1"/>
          <p:cNvSpPr>
            <a:spLocks noGrp="1"/>
          </p:cNvSpPr>
          <p:nvPr>
            <p:ph type="sldNum" sz="quarter" idx="12"/>
          </p:nvPr>
        </p:nvSpPr>
        <p:spPr>
          <a:xfrm>
            <a:off x="8229600" y="4852988"/>
            <a:ext cx="914400" cy="290512"/>
          </a:xfrm>
        </p:spPr>
        <p:txBody>
          <a:bodyPr/>
          <a:lstStyle/>
          <a:p>
            <a:fld id="{0C913308-F349-4B6D-A68A-DD1791B4A57B}" type="slidenum">
              <a:rPr lang="zh-CN" altLang="en-US" smtClean="0"/>
            </a:fld>
            <a:endParaRPr lang="zh-CN" altLang="en-US" dirty="0"/>
          </a:p>
        </p:txBody>
      </p:sp>
      <p:sp>
        <p:nvSpPr>
          <p:cNvPr id="66563" name="AutoShape 3"/>
          <p:cNvSpPr>
            <a:spLocks noChangeArrowheads="1"/>
          </p:cNvSpPr>
          <p:nvPr/>
        </p:nvSpPr>
        <p:spPr bwMode="auto">
          <a:xfrm>
            <a:off x="1045317" y="266620"/>
            <a:ext cx="1187275" cy="471826"/>
          </a:xfrm>
          <a:prstGeom prst="wedgeRoundRectCallout">
            <a:avLst>
              <a:gd name="adj1" fmla="val 129069"/>
              <a:gd name="adj2" fmla="val 15921"/>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1</a:t>
            </a:r>
            <a:r>
              <a:rPr lang="zh-CN" altLang="en-US" sz="1400">
                <a:latin typeface="+mj-ea"/>
                <a:ea typeface="+mj-ea"/>
              </a:rPr>
              <a:t>浸泡定时</a:t>
            </a:r>
            <a:endParaRPr lang="zh-CN" altLang="en-US" sz="1400">
              <a:latin typeface="+mj-ea"/>
              <a:ea typeface="+mj-ea"/>
            </a:endParaRPr>
          </a:p>
        </p:txBody>
      </p:sp>
      <p:sp>
        <p:nvSpPr>
          <p:cNvPr id="66564" name="AutoShape 4"/>
          <p:cNvSpPr>
            <a:spLocks noChangeArrowheads="1"/>
          </p:cNvSpPr>
          <p:nvPr/>
        </p:nvSpPr>
        <p:spPr bwMode="auto">
          <a:xfrm>
            <a:off x="1093682" y="814389"/>
            <a:ext cx="1187275" cy="471826"/>
          </a:xfrm>
          <a:prstGeom prst="wedgeRoundRectCallout">
            <a:avLst>
              <a:gd name="adj1" fmla="val 148116"/>
              <a:gd name="adj2" fmla="val -4062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2</a:t>
            </a:r>
            <a:r>
              <a:rPr lang="zh-CN" altLang="en-US" sz="1400">
                <a:latin typeface="+mj-ea"/>
                <a:ea typeface="+mj-ea"/>
              </a:rPr>
              <a:t>注水</a:t>
            </a:r>
            <a:endParaRPr lang="zh-CN" altLang="en-US" sz="1400">
              <a:latin typeface="+mj-ea"/>
              <a:ea typeface="+mj-ea"/>
            </a:endParaRPr>
          </a:p>
        </p:txBody>
      </p:sp>
      <p:sp>
        <p:nvSpPr>
          <p:cNvPr id="66565" name="AutoShape 5"/>
          <p:cNvSpPr>
            <a:spLocks noChangeArrowheads="1"/>
          </p:cNvSpPr>
          <p:nvPr/>
        </p:nvSpPr>
        <p:spPr bwMode="auto">
          <a:xfrm>
            <a:off x="7457071" y="337287"/>
            <a:ext cx="1480100" cy="443593"/>
          </a:xfrm>
          <a:prstGeom prst="wedgeRoundRectCallout">
            <a:avLst>
              <a:gd name="adj1" fmla="val -117379"/>
              <a:gd name="adj2" fmla="val 8123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dirty="0">
                <a:latin typeface="+mj-ea"/>
                <a:ea typeface="+mj-ea"/>
              </a:rPr>
              <a:t>3</a:t>
            </a:r>
            <a:r>
              <a:rPr lang="zh-CN" altLang="en-US" sz="1400" dirty="0">
                <a:latin typeface="+mj-ea"/>
                <a:ea typeface="+mj-ea"/>
              </a:rPr>
              <a:t>储水</a:t>
            </a:r>
            <a:endParaRPr lang="zh-CN" altLang="en-US" sz="1400" dirty="0">
              <a:latin typeface="+mj-ea"/>
              <a:ea typeface="+mj-ea"/>
            </a:endParaRPr>
          </a:p>
        </p:txBody>
      </p:sp>
      <p:sp>
        <p:nvSpPr>
          <p:cNvPr id="66566" name="AutoShape 6"/>
          <p:cNvSpPr>
            <a:spLocks noChangeArrowheads="1"/>
          </p:cNvSpPr>
          <p:nvPr/>
        </p:nvSpPr>
        <p:spPr bwMode="auto">
          <a:xfrm>
            <a:off x="1093682" y="1310369"/>
            <a:ext cx="1187275" cy="471826"/>
          </a:xfrm>
          <a:prstGeom prst="wedgeRoundRectCallout">
            <a:avLst>
              <a:gd name="adj1" fmla="val 152282"/>
              <a:gd name="adj2" fmla="val -57292"/>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4</a:t>
            </a:r>
            <a:r>
              <a:rPr lang="zh-CN" altLang="en-US" sz="1400">
                <a:latin typeface="+mj-ea"/>
                <a:ea typeface="+mj-ea"/>
              </a:rPr>
              <a:t>停止注水</a:t>
            </a:r>
            <a:endParaRPr lang="zh-CN" altLang="en-US" sz="1400">
              <a:latin typeface="+mj-ea"/>
              <a:ea typeface="+mj-ea"/>
            </a:endParaRPr>
          </a:p>
        </p:txBody>
      </p:sp>
      <p:sp>
        <p:nvSpPr>
          <p:cNvPr id="66567" name="AutoShape 7"/>
          <p:cNvSpPr>
            <a:spLocks noChangeArrowheads="1"/>
          </p:cNvSpPr>
          <p:nvPr/>
        </p:nvSpPr>
        <p:spPr bwMode="auto">
          <a:xfrm>
            <a:off x="1093682" y="1885951"/>
            <a:ext cx="1187275" cy="471826"/>
          </a:xfrm>
          <a:prstGeom prst="wedgeRoundRectCallout">
            <a:avLst>
              <a:gd name="adj1" fmla="val 136806"/>
              <a:gd name="adj2" fmla="val -75000"/>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5</a:t>
            </a:r>
            <a:r>
              <a:rPr lang="zh-CN" altLang="en-US" sz="1400">
                <a:latin typeface="+mj-ea"/>
                <a:ea typeface="+mj-ea"/>
              </a:rPr>
              <a:t>洗涤定时</a:t>
            </a:r>
            <a:endParaRPr lang="zh-CN" altLang="en-US" sz="1400">
              <a:latin typeface="+mj-ea"/>
              <a:ea typeface="+mj-ea"/>
            </a:endParaRPr>
          </a:p>
        </p:txBody>
      </p:sp>
      <p:sp>
        <p:nvSpPr>
          <p:cNvPr id="66568" name="AutoShape 8"/>
          <p:cNvSpPr>
            <a:spLocks noChangeArrowheads="1"/>
          </p:cNvSpPr>
          <p:nvPr/>
        </p:nvSpPr>
        <p:spPr bwMode="auto">
          <a:xfrm>
            <a:off x="7466995" y="916952"/>
            <a:ext cx="1533666" cy="548707"/>
          </a:xfrm>
          <a:prstGeom prst="wedgeRoundRectCallout">
            <a:avLst>
              <a:gd name="adj1" fmla="val -127501"/>
              <a:gd name="adj2" fmla="val 101347"/>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6.</a:t>
            </a:r>
            <a:r>
              <a:rPr lang="zh-CN" altLang="en-US" sz="1400">
                <a:latin typeface="+mj-ea"/>
                <a:ea typeface="+mj-ea"/>
              </a:rPr>
              <a:t>反复旋转洗涤</a:t>
            </a:r>
            <a:endParaRPr lang="zh-CN" altLang="en-US" sz="1400">
              <a:latin typeface="+mj-ea"/>
              <a:ea typeface="+mj-ea"/>
            </a:endParaRPr>
          </a:p>
        </p:txBody>
      </p:sp>
      <p:sp>
        <p:nvSpPr>
          <p:cNvPr id="66569" name="AutoShape 9"/>
          <p:cNvSpPr>
            <a:spLocks noChangeArrowheads="1"/>
          </p:cNvSpPr>
          <p:nvPr/>
        </p:nvSpPr>
        <p:spPr bwMode="auto">
          <a:xfrm>
            <a:off x="7466995" y="1559889"/>
            <a:ext cx="1533666" cy="548707"/>
          </a:xfrm>
          <a:prstGeom prst="wedgeRoundRectCallout">
            <a:avLst>
              <a:gd name="adj1" fmla="val -125614"/>
              <a:gd name="adj2" fmla="val 48956"/>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7.</a:t>
            </a:r>
            <a:r>
              <a:rPr lang="zh-CN" altLang="en-US" sz="1400">
                <a:latin typeface="+mj-ea"/>
                <a:ea typeface="+mj-ea"/>
              </a:rPr>
              <a:t>排脏水</a:t>
            </a:r>
            <a:endParaRPr lang="zh-CN" altLang="en-US" sz="1400">
              <a:latin typeface="+mj-ea"/>
              <a:ea typeface="+mj-ea"/>
            </a:endParaRPr>
          </a:p>
        </p:txBody>
      </p:sp>
      <p:sp>
        <p:nvSpPr>
          <p:cNvPr id="66570" name="AutoShape 10"/>
          <p:cNvSpPr>
            <a:spLocks noChangeArrowheads="1"/>
          </p:cNvSpPr>
          <p:nvPr/>
        </p:nvSpPr>
        <p:spPr bwMode="auto">
          <a:xfrm>
            <a:off x="7479101" y="2202827"/>
            <a:ext cx="1533666" cy="548707"/>
          </a:xfrm>
          <a:prstGeom prst="wedgeRoundRectCallout">
            <a:avLst>
              <a:gd name="adj1" fmla="val -129835"/>
              <a:gd name="adj2" fmla="val -16927"/>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8.</a:t>
            </a:r>
            <a:r>
              <a:rPr lang="zh-CN" altLang="en-US" sz="1400">
                <a:latin typeface="+mj-ea"/>
                <a:ea typeface="+mj-ea"/>
              </a:rPr>
              <a:t>停止洗涤</a:t>
            </a:r>
            <a:endParaRPr lang="zh-CN" altLang="en-US" sz="1400">
              <a:latin typeface="+mj-ea"/>
              <a:ea typeface="+mj-ea"/>
            </a:endParaRPr>
          </a:p>
        </p:txBody>
      </p:sp>
      <p:sp>
        <p:nvSpPr>
          <p:cNvPr id="66571" name="AutoShape 11"/>
          <p:cNvSpPr>
            <a:spLocks noChangeArrowheads="1"/>
          </p:cNvSpPr>
          <p:nvPr/>
        </p:nvSpPr>
        <p:spPr bwMode="auto">
          <a:xfrm>
            <a:off x="1109611" y="2477181"/>
            <a:ext cx="1187275" cy="471826"/>
          </a:xfrm>
          <a:prstGeom prst="wedgeRoundRectCallout">
            <a:avLst>
              <a:gd name="adj1" fmla="val 131745"/>
              <a:gd name="adj2" fmla="val 4611"/>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9.</a:t>
            </a:r>
            <a:r>
              <a:rPr lang="zh-CN" altLang="en-US" sz="1400">
                <a:latin typeface="+mj-ea"/>
                <a:ea typeface="+mj-ea"/>
              </a:rPr>
              <a:t>漂洗定时</a:t>
            </a:r>
            <a:endParaRPr lang="zh-CN" altLang="en-US" sz="1400">
              <a:latin typeface="+mj-ea"/>
              <a:ea typeface="+mj-ea"/>
            </a:endParaRPr>
          </a:p>
        </p:txBody>
      </p:sp>
      <p:sp>
        <p:nvSpPr>
          <p:cNvPr id="66572" name="AutoShape 12"/>
          <p:cNvSpPr>
            <a:spLocks noChangeArrowheads="1"/>
          </p:cNvSpPr>
          <p:nvPr/>
        </p:nvSpPr>
        <p:spPr bwMode="auto">
          <a:xfrm>
            <a:off x="1065846" y="3115017"/>
            <a:ext cx="1187275" cy="471826"/>
          </a:xfrm>
          <a:prstGeom prst="wedgeRoundRectCallout">
            <a:avLst>
              <a:gd name="adj1" fmla="val 158271"/>
              <a:gd name="adj2" fmla="val -66664"/>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10.</a:t>
            </a:r>
            <a:r>
              <a:rPr lang="zh-CN" altLang="en-US" sz="1400">
                <a:latin typeface="+mj-ea"/>
                <a:ea typeface="+mj-ea"/>
              </a:rPr>
              <a:t>注水</a:t>
            </a:r>
            <a:endParaRPr lang="zh-CN" altLang="en-US" sz="1400">
              <a:latin typeface="+mj-ea"/>
              <a:ea typeface="+mj-ea"/>
            </a:endParaRPr>
          </a:p>
        </p:txBody>
      </p:sp>
      <p:sp>
        <p:nvSpPr>
          <p:cNvPr id="66573" name="AutoShape 13"/>
          <p:cNvSpPr>
            <a:spLocks noChangeArrowheads="1"/>
          </p:cNvSpPr>
          <p:nvPr/>
        </p:nvSpPr>
        <p:spPr bwMode="auto">
          <a:xfrm>
            <a:off x="7473576" y="2767013"/>
            <a:ext cx="1533666" cy="548707"/>
          </a:xfrm>
          <a:prstGeom prst="wedgeRoundRectCallout">
            <a:avLst>
              <a:gd name="adj1" fmla="val -132509"/>
              <a:gd name="adj2" fmla="val -559"/>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11</a:t>
            </a:r>
            <a:r>
              <a:rPr lang="zh-CN" altLang="en-US" sz="1400">
                <a:latin typeface="+mj-ea"/>
                <a:ea typeface="+mj-ea"/>
              </a:rPr>
              <a:t>储水</a:t>
            </a:r>
            <a:endParaRPr lang="zh-CN" altLang="en-US" sz="1400">
              <a:latin typeface="+mj-ea"/>
              <a:ea typeface="+mj-ea"/>
            </a:endParaRPr>
          </a:p>
        </p:txBody>
      </p:sp>
      <p:sp>
        <p:nvSpPr>
          <p:cNvPr id="66574" name="AutoShape 14"/>
          <p:cNvSpPr>
            <a:spLocks noChangeArrowheads="1"/>
          </p:cNvSpPr>
          <p:nvPr/>
        </p:nvSpPr>
        <p:spPr bwMode="auto">
          <a:xfrm>
            <a:off x="7498069" y="3331199"/>
            <a:ext cx="1533666" cy="548707"/>
          </a:xfrm>
          <a:prstGeom prst="wedgeRoundRectCallout">
            <a:avLst>
              <a:gd name="adj1" fmla="val -115953"/>
              <a:gd name="adj2" fmla="val -1520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12.</a:t>
            </a:r>
            <a:r>
              <a:rPr lang="zh-CN" altLang="en-US" sz="1400">
                <a:latin typeface="+mj-ea"/>
                <a:ea typeface="+mj-ea"/>
              </a:rPr>
              <a:t>反复旋转洗涤</a:t>
            </a:r>
            <a:endParaRPr lang="zh-CN" altLang="en-US" sz="1400">
              <a:latin typeface="+mj-ea"/>
              <a:ea typeface="+mj-ea"/>
            </a:endParaRPr>
          </a:p>
        </p:txBody>
      </p:sp>
      <p:sp>
        <p:nvSpPr>
          <p:cNvPr id="66575" name="AutoShape 15"/>
          <p:cNvSpPr>
            <a:spLocks noChangeArrowheads="1"/>
          </p:cNvSpPr>
          <p:nvPr/>
        </p:nvSpPr>
        <p:spPr bwMode="auto">
          <a:xfrm>
            <a:off x="1045317" y="3639062"/>
            <a:ext cx="1187275" cy="471826"/>
          </a:xfrm>
          <a:prstGeom prst="wedgeRoundRectCallout">
            <a:avLst>
              <a:gd name="adj1" fmla="val 174500"/>
              <a:gd name="adj2" fmla="val -73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dirty="0">
                <a:latin typeface="+mj-ea"/>
                <a:ea typeface="+mj-ea"/>
              </a:rPr>
              <a:t>14.</a:t>
            </a:r>
            <a:r>
              <a:rPr lang="zh-CN" altLang="en-US" sz="1400" dirty="0">
                <a:latin typeface="+mj-ea"/>
                <a:ea typeface="+mj-ea"/>
              </a:rPr>
              <a:t>停止漂洗</a:t>
            </a:r>
            <a:endParaRPr lang="zh-CN" altLang="en-US" sz="1400" dirty="0">
              <a:latin typeface="+mj-ea"/>
              <a:ea typeface="+mj-ea"/>
            </a:endParaRPr>
          </a:p>
        </p:txBody>
      </p:sp>
      <p:sp>
        <p:nvSpPr>
          <p:cNvPr id="66576" name="AutoShape 16"/>
          <p:cNvSpPr>
            <a:spLocks noChangeArrowheads="1"/>
          </p:cNvSpPr>
          <p:nvPr/>
        </p:nvSpPr>
        <p:spPr bwMode="auto">
          <a:xfrm>
            <a:off x="7479101" y="3724446"/>
            <a:ext cx="1533666" cy="548707"/>
          </a:xfrm>
          <a:prstGeom prst="wedgeRoundRectCallout">
            <a:avLst>
              <a:gd name="adj1" fmla="val -130451"/>
              <a:gd name="adj2" fmla="val -5444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dirty="0">
                <a:latin typeface="+mj-ea"/>
                <a:ea typeface="+mj-ea"/>
              </a:rPr>
              <a:t>13.</a:t>
            </a:r>
            <a:r>
              <a:rPr lang="zh-CN" altLang="en-US" sz="1400" dirty="0">
                <a:latin typeface="+mj-ea"/>
                <a:ea typeface="+mj-ea"/>
              </a:rPr>
              <a:t>排脏水</a:t>
            </a:r>
            <a:endParaRPr lang="zh-CN" altLang="en-US" sz="1400" dirty="0">
              <a:latin typeface="+mj-ea"/>
              <a:ea typeface="+mj-ea"/>
            </a:endParaRPr>
          </a:p>
        </p:txBody>
      </p:sp>
      <p:sp>
        <p:nvSpPr>
          <p:cNvPr id="66577" name="AutoShape 17"/>
          <p:cNvSpPr>
            <a:spLocks noChangeArrowheads="1"/>
          </p:cNvSpPr>
          <p:nvPr/>
        </p:nvSpPr>
        <p:spPr bwMode="auto">
          <a:xfrm>
            <a:off x="1024788" y="4137252"/>
            <a:ext cx="1187275" cy="471826"/>
          </a:xfrm>
          <a:prstGeom prst="wedgeRoundRectCallout">
            <a:avLst>
              <a:gd name="adj1" fmla="val 128398"/>
              <a:gd name="adj2" fmla="val -3809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15.</a:t>
            </a:r>
            <a:r>
              <a:rPr lang="zh-CN" altLang="en-US" sz="1400">
                <a:latin typeface="+mj-ea"/>
                <a:ea typeface="+mj-ea"/>
              </a:rPr>
              <a:t>脱水定时</a:t>
            </a:r>
            <a:endParaRPr lang="zh-CN" altLang="en-US" sz="1400">
              <a:latin typeface="+mj-ea"/>
              <a:ea typeface="+mj-ea"/>
            </a:endParaRPr>
          </a:p>
        </p:txBody>
      </p:sp>
      <p:sp>
        <p:nvSpPr>
          <p:cNvPr id="66578" name="AutoShape 18"/>
          <p:cNvSpPr>
            <a:spLocks noChangeArrowheads="1"/>
          </p:cNvSpPr>
          <p:nvPr/>
        </p:nvSpPr>
        <p:spPr bwMode="auto">
          <a:xfrm>
            <a:off x="7479101" y="4328603"/>
            <a:ext cx="1533666" cy="548707"/>
          </a:xfrm>
          <a:prstGeom prst="wedgeRoundRectCallout">
            <a:avLst>
              <a:gd name="adj1" fmla="val -137707"/>
              <a:gd name="adj2" fmla="val -40365"/>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dirty="0">
                <a:latin typeface="+mj-ea"/>
                <a:ea typeface="+mj-ea"/>
              </a:rPr>
              <a:t>16.</a:t>
            </a:r>
            <a:r>
              <a:rPr lang="zh-CN" altLang="en-US" sz="1400" dirty="0">
                <a:latin typeface="+mj-ea"/>
                <a:ea typeface="+mj-ea"/>
              </a:rPr>
              <a:t>顺时针旋转</a:t>
            </a:r>
            <a:endParaRPr lang="zh-CN" altLang="en-US" sz="1400" dirty="0">
              <a:latin typeface="+mj-ea"/>
              <a:ea typeface="+mj-ea"/>
            </a:endParaRPr>
          </a:p>
        </p:txBody>
      </p:sp>
      <p:sp>
        <p:nvSpPr>
          <p:cNvPr id="66579" name="AutoShape 19"/>
          <p:cNvSpPr>
            <a:spLocks noChangeArrowheads="1"/>
          </p:cNvSpPr>
          <p:nvPr/>
        </p:nvSpPr>
        <p:spPr bwMode="auto">
          <a:xfrm>
            <a:off x="1023257" y="4479729"/>
            <a:ext cx="1187275" cy="471826"/>
          </a:xfrm>
          <a:prstGeom prst="wedgeRoundRectCallout">
            <a:avLst>
              <a:gd name="adj1" fmla="val 156091"/>
              <a:gd name="adj2" fmla="val -6511"/>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400">
                <a:latin typeface="+mj-ea"/>
                <a:ea typeface="+mj-ea"/>
              </a:rPr>
              <a:t>17.</a:t>
            </a:r>
            <a:r>
              <a:rPr lang="zh-CN" altLang="en-US" sz="1400">
                <a:latin typeface="+mj-ea"/>
                <a:ea typeface="+mj-ea"/>
              </a:rPr>
              <a:t>停止脱水</a:t>
            </a:r>
            <a:endParaRPr lang="zh-CN" altLang="en-US" sz="1400">
              <a:latin typeface="+mj-ea"/>
              <a:ea typeface="+mj-ea"/>
            </a:endParaRPr>
          </a:p>
        </p:txBody>
      </p:sp>
      <p:sp>
        <p:nvSpPr>
          <p:cNvPr id="5" name="日期占位符 4"/>
          <p:cNvSpPr>
            <a:spLocks noGrp="1"/>
          </p:cNvSpPr>
          <p:nvPr>
            <p:ph type="dt" sz="half" idx="10"/>
          </p:nvPr>
        </p:nvSpPr>
        <p:spPr/>
        <p:txBody>
          <a:bodyPr/>
          <a:lstStyle/>
          <a:p>
            <a:fld id="{EF7EDA1D-B780-447F-96B1-ED5F37ED0564}"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subTnLst>
                                    <p:set>
                                      <p:cBhvr override="childStyle">
                                        <p:cTn dur="1" fill="hold" display="0" masterRel="nextClick" afterEffect="1"/>
                                        <p:tgtEl>
                                          <p:spTgt spid="6656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4"/>
                                        </p:tgtEl>
                                        <p:attrNameLst>
                                          <p:attrName>style.visibility</p:attrName>
                                        </p:attrNameLst>
                                      </p:cBhvr>
                                      <p:to>
                                        <p:strVal val="visible"/>
                                      </p:to>
                                    </p:set>
                                  </p:childTnLst>
                                  <p:subTnLst>
                                    <p:set>
                                      <p:cBhvr override="childStyle">
                                        <p:cTn dur="1" fill="hold" display="0" masterRel="nextClick" afterEffect="1"/>
                                        <p:tgtEl>
                                          <p:spTgt spid="6656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5"/>
                                        </p:tgtEl>
                                        <p:attrNameLst>
                                          <p:attrName>style.visibility</p:attrName>
                                        </p:attrNameLst>
                                      </p:cBhvr>
                                      <p:to>
                                        <p:strVal val="visible"/>
                                      </p:to>
                                    </p:set>
                                  </p:childTnLst>
                                  <p:subTnLst>
                                    <p:set>
                                      <p:cBhvr override="childStyle">
                                        <p:cTn dur="1" fill="hold" display="0" masterRel="nextClick" afterEffect="1"/>
                                        <p:tgtEl>
                                          <p:spTgt spid="6656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6"/>
                                        </p:tgtEl>
                                        <p:attrNameLst>
                                          <p:attrName>style.visibility</p:attrName>
                                        </p:attrNameLst>
                                      </p:cBhvr>
                                      <p:to>
                                        <p:strVal val="visible"/>
                                      </p:to>
                                    </p:set>
                                  </p:childTnLst>
                                  <p:subTnLst>
                                    <p:set>
                                      <p:cBhvr override="childStyle">
                                        <p:cTn dur="1" fill="hold" display="0" masterRel="nextClick" afterEffect="1"/>
                                        <p:tgtEl>
                                          <p:spTgt spid="6656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567"/>
                                        </p:tgtEl>
                                        <p:attrNameLst>
                                          <p:attrName>style.visibility</p:attrName>
                                        </p:attrNameLst>
                                      </p:cBhvr>
                                      <p:to>
                                        <p:strVal val="visible"/>
                                      </p:to>
                                    </p:set>
                                  </p:childTnLst>
                                  <p:subTnLst>
                                    <p:set>
                                      <p:cBhvr override="childStyle">
                                        <p:cTn dur="1" fill="hold" display="0" masterRel="nextClick" afterEffect="1"/>
                                        <p:tgtEl>
                                          <p:spTgt spid="6656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568"/>
                                        </p:tgtEl>
                                        <p:attrNameLst>
                                          <p:attrName>style.visibility</p:attrName>
                                        </p:attrNameLst>
                                      </p:cBhvr>
                                      <p:to>
                                        <p:strVal val="visible"/>
                                      </p:to>
                                    </p:set>
                                  </p:childTnLst>
                                  <p:subTnLst>
                                    <p:set>
                                      <p:cBhvr override="childStyle">
                                        <p:cTn dur="1" fill="hold" display="0" masterRel="nextClick" afterEffect="1"/>
                                        <p:tgtEl>
                                          <p:spTgt spid="6656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569"/>
                                        </p:tgtEl>
                                        <p:attrNameLst>
                                          <p:attrName>style.visibility</p:attrName>
                                        </p:attrNameLst>
                                      </p:cBhvr>
                                      <p:to>
                                        <p:strVal val="visible"/>
                                      </p:to>
                                    </p:set>
                                  </p:childTnLst>
                                  <p:subTnLst>
                                    <p:set>
                                      <p:cBhvr override="childStyle">
                                        <p:cTn dur="1" fill="hold" display="0" masterRel="nextClick" afterEffect="1"/>
                                        <p:tgtEl>
                                          <p:spTgt spid="6656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570"/>
                                        </p:tgtEl>
                                        <p:attrNameLst>
                                          <p:attrName>style.visibility</p:attrName>
                                        </p:attrNameLst>
                                      </p:cBhvr>
                                      <p:to>
                                        <p:strVal val="visible"/>
                                      </p:to>
                                    </p:set>
                                  </p:childTnLst>
                                  <p:subTnLst>
                                    <p:set>
                                      <p:cBhvr override="childStyle">
                                        <p:cTn dur="1" fill="hold" display="0" masterRel="nextClick" afterEffect="1"/>
                                        <p:tgtEl>
                                          <p:spTgt spid="6657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571"/>
                                        </p:tgtEl>
                                        <p:attrNameLst>
                                          <p:attrName>style.visibility</p:attrName>
                                        </p:attrNameLst>
                                      </p:cBhvr>
                                      <p:to>
                                        <p:strVal val="visible"/>
                                      </p:to>
                                    </p:set>
                                  </p:childTnLst>
                                  <p:subTnLst>
                                    <p:set>
                                      <p:cBhvr override="childStyle">
                                        <p:cTn dur="1" fill="hold" display="0" masterRel="nextClick" afterEffect="1"/>
                                        <p:tgtEl>
                                          <p:spTgt spid="6657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572"/>
                                        </p:tgtEl>
                                        <p:attrNameLst>
                                          <p:attrName>style.visibility</p:attrName>
                                        </p:attrNameLst>
                                      </p:cBhvr>
                                      <p:to>
                                        <p:strVal val="visible"/>
                                      </p:to>
                                    </p:set>
                                  </p:childTnLst>
                                  <p:subTnLst>
                                    <p:set>
                                      <p:cBhvr override="childStyle">
                                        <p:cTn dur="1" fill="hold" display="0" masterRel="nextClick" afterEffect="1"/>
                                        <p:tgtEl>
                                          <p:spTgt spid="6657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573"/>
                                        </p:tgtEl>
                                        <p:attrNameLst>
                                          <p:attrName>style.visibility</p:attrName>
                                        </p:attrNameLst>
                                      </p:cBhvr>
                                      <p:to>
                                        <p:strVal val="visible"/>
                                      </p:to>
                                    </p:set>
                                  </p:childTnLst>
                                  <p:subTnLst>
                                    <p:set>
                                      <p:cBhvr override="childStyle">
                                        <p:cTn dur="1" fill="hold" display="0" masterRel="nextClick" afterEffect="1"/>
                                        <p:tgtEl>
                                          <p:spTgt spid="66573"/>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574"/>
                                        </p:tgtEl>
                                        <p:attrNameLst>
                                          <p:attrName>style.visibility</p:attrName>
                                        </p:attrNameLst>
                                      </p:cBhvr>
                                      <p:to>
                                        <p:strVal val="visible"/>
                                      </p:to>
                                    </p:set>
                                  </p:childTnLst>
                                  <p:subTnLst>
                                    <p:set>
                                      <p:cBhvr override="childStyle">
                                        <p:cTn dur="1" fill="hold" display="0" masterRel="nextClick" afterEffect="1"/>
                                        <p:tgtEl>
                                          <p:spTgt spid="66574"/>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6576"/>
                                        </p:tgtEl>
                                        <p:attrNameLst>
                                          <p:attrName>style.visibility</p:attrName>
                                        </p:attrNameLst>
                                      </p:cBhvr>
                                      <p:to>
                                        <p:strVal val="visible"/>
                                      </p:to>
                                    </p:set>
                                  </p:childTnLst>
                                  <p:subTnLst>
                                    <p:set>
                                      <p:cBhvr override="childStyle">
                                        <p:cTn dur="1" fill="hold" display="0" masterRel="nextClick" afterEffect="1"/>
                                        <p:tgtEl>
                                          <p:spTgt spid="6657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575"/>
                                        </p:tgtEl>
                                        <p:attrNameLst>
                                          <p:attrName>style.visibility</p:attrName>
                                        </p:attrNameLst>
                                      </p:cBhvr>
                                      <p:to>
                                        <p:strVal val="visible"/>
                                      </p:to>
                                    </p:set>
                                  </p:childTnLst>
                                  <p:subTnLst>
                                    <p:set>
                                      <p:cBhvr override="childStyle">
                                        <p:cTn dur="1" fill="hold" display="0" masterRel="nextClick" afterEffect="1"/>
                                        <p:tgtEl>
                                          <p:spTgt spid="66575"/>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577"/>
                                        </p:tgtEl>
                                        <p:attrNameLst>
                                          <p:attrName>style.visibility</p:attrName>
                                        </p:attrNameLst>
                                      </p:cBhvr>
                                      <p:to>
                                        <p:strVal val="visible"/>
                                      </p:to>
                                    </p:set>
                                  </p:childTnLst>
                                  <p:subTnLst>
                                    <p:set>
                                      <p:cBhvr override="childStyle">
                                        <p:cTn dur="1" fill="hold" display="0" masterRel="nextClick" afterEffect="1"/>
                                        <p:tgtEl>
                                          <p:spTgt spid="66577"/>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578"/>
                                        </p:tgtEl>
                                        <p:attrNameLst>
                                          <p:attrName>style.visibility</p:attrName>
                                        </p:attrNameLst>
                                      </p:cBhvr>
                                      <p:to>
                                        <p:strVal val="visible"/>
                                      </p:to>
                                    </p:set>
                                  </p:childTnLst>
                                  <p:subTnLst>
                                    <p:set>
                                      <p:cBhvr override="childStyle">
                                        <p:cTn dur="1" fill="hold" display="0" masterRel="nextClick" afterEffect="1"/>
                                        <p:tgtEl>
                                          <p:spTgt spid="66578"/>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579"/>
                                        </p:tgtEl>
                                        <p:attrNameLst>
                                          <p:attrName>style.visibility</p:attrName>
                                        </p:attrNameLst>
                                      </p:cBhvr>
                                      <p:to>
                                        <p:strVal val="visible"/>
                                      </p:to>
                                    </p:set>
                                  </p:childTnLst>
                                  <p:subTnLst>
                                    <p:set>
                                      <p:cBhvr override="childStyle">
                                        <p:cTn dur="1" fill="hold" display="0" masterRel="nextClick" afterEffect="1"/>
                                        <p:tgtEl>
                                          <p:spTgt spid="665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P spid="66564" grpId="0" animBg="1"/>
      <p:bldP spid="66565" grpId="0" animBg="1"/>
      <p:bldP spid="66566" grpId="0" animBg="1"/>
      <p:bldP spid="66567" grpId="0" animBg="1"/>
      <p:bldP spid="66568" grpId="0" animBg="1"/>
      <p:bldP spid="66569" grpId="0" animBg="1"/>
      <p:bldP spid="66570" grpId="0" animBg="1"/>
      <p:bldP spid="66571" grpId="0" animBg="1"/>
      <p:bldP spid="66572" grpId="0" animBg="1"/>
      <p:bldP spid="66573" grpId="0" animBg="1"/>
      <p:bldP spid="66574" grpId="0" animBg="1"/>
      <p:bldP spid="66575" grpId="0" animBg="1"/>
      <p:bldP spid="66576" grpId="0" animBg="1"/>
      <p:bldP spid="66577" grpId="0" animBg="1"/>
      <p:bldP spid="66578" grpId="0" animBg="1"/>
      <p:bldP spid="665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a:t>8. </a:t>
            </a:r>
            <a:r>
              <a:rPr lang="zh-CN" altLang="en-US" dirty="0"/>
              <a:t>协作图</a:t>
            </a:r>
            <a:endParaRPr lang="zh-CN" altLang="en-US" dirty="0"/>
          </a:p>
        </p:txBody>
      </p:sp>
      <p:sp>
        <p:nvSpPr>
          <p:cNvPr id="68611" name="Rectangle 3"/>
          <p:cNvSpPr>
            <a:spLocks noGrp="1" noChangeArrowheads="1"/>
          </p:cNvSpPr>
          <p:nvPr>
            <p:ph idx="1"/>
          </p:nvPr>
        </p:nvSpPr>
        <p:spPr>
          <a:xfrm>
            <a:off x="768097" y="848965"/>
            <a:ext cx="8090153" cy="3806854"/>
          </a:xfrm>
        </p:spPr>
        <p:txBody>
          <a:bodyPr>
            <a:normAutofit/>
          </a:bodyPr>
          <a:lstStyle/>
          <a:p>
            <a:pPr marL="342900" indent="-342900">
              <a:spcBef>
                <a:spcPts val="600"/>
              </a:spcBef>
            </a:pPr>
            <a:r>
              <a:rPr lang="zh-CN" altLang="en-US" sz="2000" b="1" dirty="0">
                <a:latin typeface="+mn-ea"/>
              </a:rPr>
              <a:t>协作</a:t>
            </a:r>
            <a:r>
              <a:rPr lang="zh-CN" altLang="en-US" sz="2000" b="1" dirty="0" smtClean="0">
                <a:latin typeface="+mn-ea"/>
              </a:rPr>
              <a:t>图又称为通信图，</a:t>
            </a:r>
            <a:r>
              <a:rPr lang="zh-CN" altLang="en-US" sz="2000" dirty="0" smtClean="0">
                <a:latin typeface="+mn-ea"/>
              </a:rPr>
              <a:t>通过</a:t>
            </a:r>
            <a:r>
              <a:rPr lang="zh-CN" altLang="en-US" sz="2000" dirty="0">
                <a:latin typeface="+mn-ea"/>
              </a:rPr>
              <a:t>对象之间的连接和它们相互发送的消息来显示参与交互的对象。</a:t>
            </a:r>
            <a:endParaRPr lang="en-US" altLang="zh-CN" sz="2000" dirty="0">
              <a:latin typeface="+mn-ea"/>
            </a:endParaRPr>
          </a:p>
          <a:p>
            <a:pPr marL="342900" indent="-342900">
              <a:spcBef>
                <a:spcPts val="600"/>
              </a:spcBef>
            </a:pPr>
            <a:r>
              <a:rPr lang="zh-CN" altLang="en-US" sz="2000" dirty="0">
                <a:latin typeface="+mn-ea"/>
              </a:rPr>
              <a:t>协作图与顺序图都是表现对象之间的交互和协作的，但侧重点不同：顺序图着重在交互的时间顺序上。协作图没有时间维度，着重在交互对象的空间链接上。</a:t>
            </a:r>
            <a:endParaRPr lang="en-US" altLang="zh-CN" sz="2000" dirty="0">
              <a:latin typeface="+mn-ea"/>
            </a:endParaRPr>
          </a:p>
          <a:p>
            <a:pPr marL="342900" indent="-342900">
              <a:spcBef>
                <a:spcPts val="600"/>
              </a:spcBef>
            </a:pPr>
            <a:r>
              <a:rPr lang="zh-CN" altLang="en-US" sz="2000" dirty="0">
                <a:solidFill>
                  <a:srgbClr val="FF0000"/>
                </a:solidFill>
                <a:latin typeface="+mn-ea"/>
              </a:rPr>
              <a:t>特点：紧凑</a:t>
            </a:r>
            <a:endParaRPr lang="zh-CN" altLang="en-US" sz="2000" dirty="0">
              <a:solidFill>
                <a:srgbClr val="FF0000"/>
              </a:solidFill>
              <a:latin typeface="+mn-ea"/>
            </a:endParaRPr>
          </a:p>
          <a:p>
            <a:pPr marL="342900" indent="-342900">
              <a:spcBef>
                <a:spcPts val="600"/>
              </a:spcBef>
            </a:pPr>
            <a:endParaRPr lang="en-US" altLang="zh-CN" sz="2000" dirty="0">
              <a:latin typeface="+mn-ea"/>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2" name="Group 4"/>
          <p:cNvGrpSpPr>
            <a:grpSpLocks noChangeAspect="1"/>
          </p:cNvGrpSpPr>
          <p:nvPr/>
        </p:nvGrpSpPr>
        <p:grpSpPr bwMode="auto">
          <a:xfrm>
            <a:off x="2313996" y="2204431"/>
            <a:ext cx="4516365" cy="2854337"/>
            <a:chOff x="1791" y="1344"/>
            <a:chExt cx="2077" cy="1313"/>
          </a:xfrm>
        </p:grpSpPr>
        <p:sp>
          <p:nvSpPr>
            <p:cNvPr id="68613" name="AutoShape 5"/>
            <p:cNvSpPr>
              <a:spLocks noChangeAspect="1" noChangeArrowheads="1" noTextEdit="1"/>
            </p:cNvSpPr>
            <p:nvPr/>
          </p:nvSpPr>
          <p:spPr bwMode="auto">
            <a:xfrm>
              <a:off x="1791" y="1344"/>
              <a:ext cx="2077" cy="1313"/>
            </a:xfrm>
            <a:prstGeom prst="rect">
              <a:avLst/>
            </a:prstGeom>
            <a:noFill/>
            <a:ln w="9525">
              <a:noFill/>
              <a:miter lim="800000"/>
            </a:ln>
          </p:spPr>
          <p:txBody>
            <a:bodyPr/>
            <a:lstStyle/>
            <a:p>
              <a:endParaRPr lang="zh-CN" altLang="en-US" sz="1015"/>
            </a:p>
          </p:txBody>
        </p:sp>
        <p:sp>
          <p:nvSpPr>
            <p:cNvPr id="68614" name="Oval 6"/>
            <p:cNvSpPr>
              <a:spLocks noChangeArrowheads="1"/>
            </p:cNvSpPr>
            <p:nvPr/>
          </p:nvSpPr>
          <p:spPr bwMode="auto">
            <a:xfrm>
              <a:off x="2202" y="1954"/>
              <a:ext cx="128" cy="121"/>
            </a:xfrm>
            <a:prstGeom prst="ellipse">
              <a:avLst/>
            </a:prstGeom>
            <a:noFill/>
            <a:ln w="0">
              <a:solidFill>
                <a:srgbClr val="990033"/>
              </a:solidFill>
              <a:round/>
            </a:ln>
          </p:spPr>
          <p:txBody>
            <a:bodyPr/>
            <a:lstStyle/>
            <a:p>
              <a:endParaRPr lang="zh-CN" altLang="en-US" sz="1015"/>
            </a:p>
          </p:txBody>
        </p:sp>
        <p:sp>
          <p:nvSpPr>
            <p:cNvPr id="68615" name="Line 7"/>
            <p:cNvSpPr>
              <a:spLocks noChangeShapeType="1"/>
            </p:cNvSpPr>
            <p:nvPr/>
          </p:nvSpPr>
          <p:spPr bwMode="auto">
            <a:xfrm>
              <a:off x="2259" y="2068"/>
              <a:ext cx="1" cy="113"/>
            </a:xfrm>
            <a:prstGeom prst="line">
              <a:avLst/>
            </a:prstGeom>
            <a:noFill/>
            <a:ln w="0">
              <a:solidFill>
                <a:srgbClr val="990033"/>
              </a:solidFill>
              <a:round/>
            </a:ln>
          </p:spPr>
          <p:txBody>
            <a:bodyPr/>
            <a:lstStyle/>
            <a:p>
              <a:endParaRPr lang="zh-CN" altLang="en-US" sz="1015"/>
            </a:p>
          </p:txBody>
        </p:sp>
        <p:sp>
          <p:nvSpPr>
            <p:cNvPr id="68616" name="Line 8"/>
            <p:cNvSpPr>
              <a:spLocks noChangeShapeType="1"/>
            </p:cNvSpPr>
            <p:nvPr/>
          </p:nvSpPr>
          <p:spPr bwMode="auto">
            <a:xfrm>
              <a:off x="2160" y="2103"/>
              <a:ext cx="191" cy="1"/>
            </a:xfrm>
            <a:prstGeom prst="line">
              <a:avLst/>
            </a:prstGeom>
            <a:noFill/>
            <a:ln w="0">
              <a:solidFill>
                <a:srgbClr val="990033"/>
              </a:solidFill>
              <a:round/>
            </a:ln>
          </p:spPr>
          <p:txBody>
            <a:bodyPr/>
            <a:lstStyle/>
            <a:p>
              <a:endParaRPr lang="zh-CN" altLang="en-US" sz="1015"/>
            </a:p>
          </p:txBody>
        </p:sp>
        <p:sp>
          <p:nvSpPr>
            <p:cNvPr id="68617" name="Freeform 9"/>
            <p:cNvSpPr/>
            <p:nvPr/>
          </p:nvSpPr>
          <p:spPr bwMode="auto">
            <a:xfrm>
              <a:off x="2124" y="2181"/>
              <a:ext cx="262" cy="128"/>
            </a:xfrm>
            <a:custGeom>
              <a:avLst/>
              <a:gdLst/>
              <a:ahLst/>
              <a:cxnLst>
                <a:cxn ang="0">
                  <a:pos x="0" y="18"/>
                </a:cxn>
                <a:cxn ang="0">
                  <a:pos x="19" y="0"/>
                </a:cxn>
                <a:cxn ang="0">
                  <a:pos x="37" y="18"/>
                </a:cxn>
              </a:cxnLst>
              <a:rect l="0" t="0" r="r" b="b"/>
              <a:pathLst>
                <a:path w="37" h="18">
                  <a:moveTo>
                    <a:pt x="0" y="18"/>
                  </a:moveTo>
                  <a:lnTo>
                    <a:pt x="19" y="0"/>
                  </a:lnTo>
                  <a:lnTo>
                    <a:pt x="37" y="18"/>
                  </a:lnTo>
                </a:path>
              </a:pathLst>
            </a:custGeom>
            <a:noFill/>
            <a:ln w="0">
              <a:solidFill>
                <a:srgbClr val="990033"/>
              </a:solidFill>
              <a:prstDash val="solid"/>
              <a:round/>
            </a:ln>
          </p:spPr>
          <p:txBody>
            <a:bodyPr/>
            <a:lstStyle/>
            <a:p>
              <a:endParaRPr lang="zh-CN" altLang="en-US" sz="1015"/>
            </a:p>
          </p:txBody>
        </p:sp>
        <p:sp>
          <p:nvSpPr>
            <p:cNvPr id="68618" name="Rectangle 10"/>
            <p:cNvSpPr>
              <a:spLocks noChangeArrowheads="1"/>
            </p:cNvSpPr>
            <p:nvPr/>
          </p:nvSpPr>
          <p:spPr bwMode="auto">
            <a:xfrm>
              <a:off x="2103" y="2387"/>
              <a:ext cx="307" cy="96"/>
            </a:xfrm>
            <a:prstGeom prst="rect">
              <a:avLst/>
            </a:prstGeom>
            <a:noFill/>
            <a:ln w="9525">
              <a:noFill/>
              <a:miter lim="800000"/>
            </a:ln>
          </p:spPr>
          <p:txBody>
            <a:bodyPr wrap="none" lIns="0" tIns="0" rIns="0" bIns="0">
              <a:spAutoFit/>
            </a:bodyPr>
            <a:lstStyle/>
            <a:p>
              <a:pPr algn="l" eaLnBrk="1" hangingPunct="1"/>
              <a:r>
                <a:rPr lang="en-US" altLang="zh-CN" sz="1125" u="sng">
                  <a:solidFill>
                    <a:srgbClr val="000000"/>
                  </a:solidFill>
                  <a:latin typeface="Arial" panose="020B0604020202020204" pitchFamily="34" charset="0"/>
                </a:rPr>
                <a:t> : </a:t>
              </a:r>
              <a:r>
                <a:rPr lang="zh-CN" altLang="en-US" sz="1125" u="sng">
                  <a:solidFill>
                    <a:srgbClr val="000000"/>
                  </a:solidFill>
                  <a:latin typeface="Arial" panose="020B0604020202020204" pitchFamily="34" charset="0"/>
                </a:rPr>
                <a:t>活动者</a:t>
              </a:r>
              <a:endParaRPr lang="zh-CN" altLang="en-US" sz="1125">
                <a:latin typeface="Arial" panose="020B0604020202020204" pitchFamily="34" charset="0"/>
              </a:endParaRPr>
            </a:p>
          </p:txBody>
        </p:sp>
        <p:sp>
          <p:nvSpPr>
            <p:cNvPr id="68619" name="Rectangle 11"/>
            <p:cNvSpPr>
              <a:spLocks noChangeArrowheads="1"/>
            </p:cNvSpPr>
            <p:nvPr/>
          </p:nvSpPr>
          <p:spPr bwMode="auto">
            <a:xfrm>
              <a:off x="3358" y="1997"/>
              <a:ext cx="411" cy="263"/>
            </a:xfrm>
            <a:prstGeom prst="rect">
              <a:avLst/>
            </a:prstGeom>
            <a:solidFill>
              <a:srgbClr val="FFFFCC"/>
            </a:solidFill>
            <a:ln w="0">
              <a:solidFill>
                <a:srgbClr val="990033"/>
              </a:solidFill>
              <a:miter lim="800000"/>
            </a:ln>
          </p:spPr>
          <p:txBody>
            <a:bodyPr/>
            <a:lstStyle/>
            <a:p>
              <a:endParaRPr lang="zh-CN" altLang="en-US" sz="1015"/>
            </a:p>
          </p:txBody>
        </p:sp>
        <p:sp>
          <p:nvSpPr>
            <p:cNvPr id="68620" name="Rectangle 12"/>
            <p:cNvSpPr>
              <a:spLocks noChangeArrowheads="1"/>
            </p:cNvSpPr>
            <p:nvPr/>
          </p:nvSpPr>
          <p:spPr bwMode="auto">
            <a:xfrm>
              <a:off x="3436" y="2018"/>
              <a:ext cx="256" cy="103"/>
            </a:xfrm>
            <a:prstGeom prst="rect">
              <a:avLst/>
            </a:prstGeom>
            <a:noFill/>
            <a:ln w="9525">
              <a:noFill/>
              <a:miter lim="800000"/>
            </a:ln>
          </p:spPr>
          <p:txBody>
            <a:bodyPr wrap="none" lIns="0" tIns="0" rIns="0" bIns="0">
              <a:spAutoFit/>
            </a:bodyPr>
            <a:lstStyle/>
            <a:p>
              <a:pPr algn="l" eaLnBrk="1" hangingPunct="1"/>
              <a:r>
                <a:rPr lang="zh-CN" altLang="en-US" sz="1200" u="sng" dirty="0">
                  <a:solidFill>
                    <a:srgbClr val="000000"/>
                  </a:solidFill>
                  <a:latin typeface="Arial" panose="020B0604020202020204" pitchFamily="34" charset="0"/>
                </a:rPr>
                <a:t>对象类</a:t>
              </a:r>
              <a:endParaRPr lang="zh-CN" altLang="en-US" sz="2400" dirty="0">
                <a:latin typeface="Arial" panose="020B0604020202020204" pitchFamily="34" charset="0"/>
              </a:endParaRPr>
            </a:p>
          </p:txBody>
        </p:sp>
        <p:sp>
          <p:nvSpPr>
            <p:cNvPr id="68621" name="Line 13"/>
            <p:cNvSpPr>
              <a:spLocks noChangeShapeType="1"/>
            </p:cNvSpPr>
            <p:nvPr/>
          </p:nvSpPr>
          <p:spPr bwMode="auto">
            <a:xfrm>
              <a:off x="2386" y="2132"/>
              <a:ext cx="972" cy="1"/>
            </a:xfrm>
            <a:prstGeom prst="line">
              <a:avLst/>
            </a:prstGeom>
            <a:noFill/>
            <a:ln w="0">
              <a:solidFill>
                <a:srgbClr val="990033"/>
              </a:solidFill>
              <a:round/>
            </a:ln>
          </p:spPr>
          <p:txBody>
            <a:bodyPr/>
            <a:lstStyle/>
            <a:p>
              <a:endParaRPr lang="zh-CN" altLang="en-US" sz="1015"/>
            </a:p>
          </p:txBody>
        </p:sp>
        <p:sp>
          <p:nvSpPr>
            <p:cNvPr id="68622" name="Arc 14"/>
            <p:cNvSpPr/>
            <p:nvPr/>
          </p:nvSpPr>
          <p:spPr bwMode="auto">
            <a:xfrm>
              <a:off x="3436" y="1656"/>
              <a:ext cx="255" cy="339"/>
            </a:xfrm>
            <a:custGeom>
              <a:avLst/>
              <a:gdLst>
                <a:gd name="G0" fmla="+- 21600 0 0"/>
                <a:gd name="G1" fmla="+- 21600 0 0"/>
                <a:gd name="G2" fmla="+- 21600 0 0"/>
                <a:gd name="T0" fmla="*/ 705 w 43200"/>
                <a:gd name="T1" fmla="*/ 27073 h 27113"/>
                <a:gd name="T2" fmla="*/ 42484 w 43200"/>
                <a:gd name="T3" fmla="*/ 27113 h 27113"/>
                <a:gd name="T4" fmla="*/ 21600 w 43200"/>
                <a:gd name="T5" fmla="*/ 21600 h 27113"/>
              </a:gdLst>
              <a:ahLst/>
              <a:cxnLst>
                <a:cxn ang="0">
                  <a:pos x="T0" y="T1"/>
                </a:cxn>
                <a:cxn ang="0">
                  <a:pos x="T2" y="T3"/>
                </a:cxn>
                <a:cxn ang="0">
                  <a:pos x="T4" y="T5"/>
                </a:cxn>
              </a:cxnLst>
              <a:rect l="0" t="0" r="r" b="b"/>
              <a:pathLst>
                <a:path w="43200" h="27113" fill="none" extrusionOk="0">
                  <a:moveTo>
                    <a:pt x="704" y="27073"/>
                  </a:moveTo>
                  <a:cubicBezTo>
                    <a:pt x="236" y="25286"/>
                    <a:pt x="0" y="23446"/>
                    <a:pt x="0" y="21600"/>
                  </a:cubicBezTo>
                  <a:cubicBezTo>
                    <a:pt x="0" y="9670"/>
                    <a:pt x="9670" y="0"/>
                    <a:pt x="21600" y="0"/>
                  </a:cubicBezTo>
                  <a:cubicBezTo>
                    <a:pt x="33529" y="0"/>
                    <a:pt x="43200" y="9670"/>
                    <a:pt x="43200" y="21600"/>
                  </a:cubicBezTo>
                  <a:cubicBezTo>
                    <a:pt x="43200" y="23460"/>
                    <a:pt x="42959" y="25313"/>
                    <a:pt x="42484" y="27113"/>
                  </a:cubicBezTo>
                </a:path>
                <a:path w="43200" h="27113" stroke="0" extrusionOk="0">
                  <a:moveTo>
                    <a:pt x="704" y="27073"/>
                  </a:moveTo>
                  <a:cubicBezTo>
                    <a:pt x="236" y="25286"/>
                    <a:pt x="0" y="23446"/>
                    <a:pt x="0" y="21600"/>
                  </a:cubicBezTo>
                  <a:cubicBezTo>
                    <a:pt x="0" y="9670"/>
                    <a:pt x="9670" y="0"/>
                    <a:pt x="21600" y="0"/>
                  </a:cubicBezTo>
                  <a:cubicBezTo>
                    <a:pt x="33529" y="0"/>
                    <a:pt x="43200" y="9670"/>
                    <a:pt x="43200" y="21600"/>
                  </a:cubicBezTo>
                  <a:cubicBezTo>
                    <a:pt x="43200" y="23460"/>
                    <a:pt x="42959" y="25313"/>
                    <a:pt x="42484" y="27113"/>
                  </a:cubicBezTo>
                  <a:lnTo>
                    <a:pt x="21600" y="21600"/>
                  </a:lnTo>
                  <a:close/>
                </a:path>
              </a:pathLst>
            </a:custGeom>
            <a:noFill/>
            <a:ln w="0">
              <a:solidFill>
                <a:srgbClr val="990033"/>
              </a:solidFill>
              <a:round/>
            </a:ln>
          </p:spPr>
          <p:txBody>
            <a:bodyPr/>
            <a:lstStyle/>
            <a:p>
              <a:endParaRPr lang="zh-CN" altLang="en-US" sz="1015"/>
            </a:p>
          </p:txBody>
        </p:sp>
        <p:sp>
          <p:nvSpPr>
            <p:cNvPr id="68623" name="Line 15"/>
            <p:cNvSpPr>
              <a:spLocks noChangeShapeType="1"/>
            </p:cNvSpPr>
            <p:nvPr/>
          </p:nvSpPr>
          <p:spPr bwMode="auto">
            <a:xfrm>
              <a:off x="2734" y="2025"/>
              <a:ext cx="276" cy="1"/>
            </a:xfrm>
            <a:prstGeom prst="line">
              <a:avLst/>
            </a:prstGeom>
            <a:noFill/>
            <a:ln w="0">
              <a:solidFill>
                <a:srgbClr val="990033"/>
              </a:solidFill>
              <a:round/>
            </a:ln>
          </p:spPr>
          <p:txBody>
            <a:bodyPr/>
            <a:lstStyle/>
            <a:p>
              <a:endParaRPr lang="zh-CN" altLang="en-US" sz="1015"/>
            </a:p>
          </p:txBody>
        </p:sp>
        <p:sp>
          <p:nvSpPr>
            <p:cNvPr id="68624" name="Line 16"/>
            <p:cNvSpPr>
              <a:spLocks noChangeShapeType="1"/>
            </p:cNvSpPr>
            <p:nvPr/>
          </p:nvSpPr>
          <p:spPr bwMode="auto">
            <a:xfrm flipH="1">
              <a:off x="2925" y="2025"/>
              <a:ext cx="85" cy="36"/>
            </a:xfrm>
            <a:prstGeom prst="line">
              <a:avLst/>
            </a:prstGeom>
            <a:noFill/>
            <a:ln w="11113">
              <a:solidFill>
                <a:srgbClr val="990033"/>
              </a:solidFill>
              <a:round/>
            </a:ln>
          </p:spPr>
          <p:txBody>
            <a:bodyPr/>
            <a:lstStyle/>
            <a:p>
              <a:endParaRPr lang="zh-CN" altLang="en-US" sz="1015"/>
            </a:p>
          </p:txBody>
        </p:sp>
        <p:sp>
          <p:nvSpPr>
            <p:cNvPr id="68625" name="Line 17"/>
            <p:cNvSpPr>
              <a:spLocks noChangeShapeType="1"/>
            </p:cNvSpPr>
            <p:nvPr/>
          </p:nvSpPr>
          <p:spPr bwMode="auto">
            <a:xfrm flipH="1" flipV="1">
              <a:off x="2925" y="1997"/>
              <a:ext cx="85" cy="28"/>
            </a:xfrm>
            <a:prstGeom prst="line">
              <a:avLst/>
            </a:prstGeom>
            <a:noFill/>
            <a:ln w="11113">
              <a:solidFill>
                <a:srgbClr val="990033"/>
              </a:solidFill>
              <a:round/>
            </a:ln>
          </p:spPr>
          <p:txBody>
            <a:bodyPr/>
            <a:lstStyle/>
            <a:p>
              <a:endParaRPr lang="zh-CN" altLang="en-US" sz="1015"/>
            </a:p>
          </p:txBody>
        </p:sp>
        <p:sp>
          <p:nvSpPr>
            <p:cNvPr id="68626" name="Rectangle 18"/>
            <p:cNvSpPr>
              <a:spLocks noChangeArrowheads="1"/>
            </p:cNvSpPr>
            <p:nvPr/>
          </p:nvSpPr>
          <p:spPr bwMode="auto">
            <a:xfrm>
              <a:off x="2613" y="1876"/>
              <a:ext cx="537" cy="96"/>
            </a:xfrm>
            <a:prstGeom prst="rect">
              <a:avLst/>
            </a:prstGeom>
            <a:noFill/>
            <a:ln w="9525">
              <a:noFill/>
              <a:miter lim="800000"/>
            </a:ln>
          </p:spPr>
          <p:txBody>
            <a:bodyPr lIns="0" tIns="0" rIns="0" bIns="0">
              <a:spAutoFit/>
            </a:bodyPr>
            <a:lstStyle/>
            <a:p>
              <a:pPr algn="l" eaLnBrk="1" hangingPunct="1"/>
              <a:r>
                <a:rPr lang="en-US" altLang="zh-CN" sz="1125">
                  <a:solidFill>
                    <a:srgbClr val="000000"/>
                  </a:solidFill>
                  <a:latin typeface="Arial" panose="020B0604020202020204" pitchFamily="34" charset="0"/>
                </a:rPr>
                <a:t>1: </a:t>
              </a:r>
              <a:r>
                <a:rPr lang="zh-CN" altLang="en-US" sz="1125">
                  <a:solidFill>
                    <a:srgbClr val="000000"/>
                  </a:solidFill>
                  <a:latin typeface="Arial" panose="020B0604020202020204" pitchFamily="34" charset="0"/>
                </a:rPr>
                <a:t>发送的消息  </a:t>
              </a:r>
              <a:endParaRPr lang="zh-CN" altLang="en-US" sz="1125">
                <a:latin typeface="Arial" panose="020B0604020202020204" pitchFamily="34" charset="0"/>
              </a:endParaRPr>
            </a:p>
          </p:txBody>
        </p:sp>
        <p:sp>
          <p:nvSpPr>
            <p:cNvPr id="68627" name="Line 19"/>
            <p:cNvSpPr>
              <a:spLocks noChangeShapeType="1"/>
            </p:cNvSpPr>
            <p:nvPr/>
          </p:nvSpPr>
          <p:spPr bwMode="auto">
            <a:xfrm>
              <a:off x="3428" y="1557"/>
              <a:ext cx="270" cy="1"/>
            </a:xfrm>
            <a:prstGeom prst="line">
              <a:avLst/>
            </a:prstGeom>
            <a:noFill/>
            <a:ln w="0">
              <a:solidFill>
                <a:srgbClr val="990033"/>
              </a:solidFill>
              <a:round/>
            </a:ln>
          </p:spPr>
          <p:txBody>
            <a:bodyPr/>
            <a:lstStyle/>
            <a:p>
              <a:endParaRPr lang="zh-CN" altLang="en-US" sz="1015"/>
            </a:p>
          </p:txBody>
        </p:sp>
        <p:sp>
          <p:nvSpPr>
            <p:cNvPr id="68628" name="Line 20"/>
            <p:cNvSpPr>
              <a:spLocks noChangeShapeType="1"/>
            </p:cNvSpPr>
            <p:nvPr/>
          </p:nvSpPr>
          <p:spPr bwMode="auto">
            <a:xfrm flipH="1">
              <a:off x="3620" y="1557"/>
              <a:ext cx="78" cy="35"/>
            </a:xfrm>
            <a:prstGeom prst="line">
              <a:avLst/>
            </a:prstGeom>
            <a:noFill/>
            <a:ln w="11113">
              <a:solidFill>
                <a:srgbClr val="990033"/>
              </a:solidFill>
              <a:round/>
            </a:ln>
          </p:spPr>
          <p:txBody>
            <a:bodyPr/>
            <a:lstStyle/>
            <a:p>
              <a:endParaRPr lang="zh-CN" altLang="en-US" sz="1015"/>
            </a:p>
          </p:txBody>
        </p:sp>
        <p:sp>
          <p:nvSpPr>
            <p:cNvPr id="68629" name="Line 21"/>
            <p:cNvSpPr>
              <a:spLocks noChangeShapeType="1"/>
            </p:cNvSpPr>
            <p:nvPr/>
          </p:nvSpPr>
          <p:spPr bwMode="auto">
            <a:xfrm flipH="1" flipV="1">
              <a:off x="3620" y="1521"/>
              <a:ext cx="78" cy="36"/>
            </a:xfrm>
            <a:prstGeom prst="line">
              <a:avLst/>
            </a:prstGeom>
            <a:noFill/>
            <a:ln w="11113">
              <a:solidFill>
                <a:srgbClr val="990033"/>
              </a:solidFill>
              <a:round/>
            </a:ln>
          </p:spPr>
          <p:txBody>
            <a:bodyPr/>
            <a:lstStyle/>
            <a:p>
              <a:endParaRPr lang="zh-CN" altLang="en-US" sz="1015"/>
            </a:p>
          </p:txBody>
        </p:sp>
        <p:sp>
          <p:nvSpPr>
            <p:cNvPr id="68630" name="Rectangle 22"/>
            <p:cNvSpPr>
              <a:spLocks noChangeArrowheads="1"/>
            </p:cNvSpPr>
            <p:nvPr/>
          </p:nvSpPr>
          <p:spPr bwMode="auto">
            <a:xfrm>
              <a:off x="3393" y="1401"/>
              <a:ext cx="329" cy="96"/>
            </a:xfrm>
            <a:prstGeom prst="rect">
              <a:avLst/>
            </a:prstGeom>
            <a:noFill/>
            <a:ln w="9525">
              <a:noFill/>
              <a:miter lim="800000"/>
            </a:ln>
          </p:spPr>
          <p:txBody>
            <a:bodyPr wrap="none" lIns="0" tIns="0" rIns="0" bIns="0">
              <a:spAutoFit/>
            </a:bodyPr>
            <a:lstStyle/>
            <a:p>
              <a:pPr algn="l" eaLnBrk="1" hangingPunct="1"/>
              <a:r>
                <a:rPr lang="en-US" altLang="zh-CN" sz="1125">
                  <a:solidFill>
                    <a:srgbClr val="000000"/>
                  </a:solidFill>
                  <a:latin typeface="Arial" panose="020B0604020202020204" pitchFamily="34" charset="0"/>
                </a:rPr>
                <a:t>2: </a:t>
              </a:r>
              <a:r>
                <a:rPr lang="zh-CN" altLang="en-US" sz="1125">
                  <a:solidFill>
                    <a:srgbClr val="000000"/>
                  </a:solidFill>
                  <a:latin typeface="Arial" panose="020B0604020202020204" pitchFamily="34" charset="0"/>
                </a:rPr>
                <a:t>自调用</a:t>
              </a:r>
              <a:endParaRPr lang="zh-CN" altLang="en-US" sz="1125">
                <a:latin typeface="Arial" panose="020B0604020202020204" pitchFamily="34" charset="0"/>
              </a:endParaRPr>
            </a:p>
          </p:txBody>
        </p:sp>
        <p:sp>
          <p:nvSpPr>
            <p:cNvPr id="68631" name="Line 23"/>
            <p:cNvSpPr>
              <a:spLocks noChangeShapeType="1"/>
            </p:cNvSpPr>
            <p:nvPr/>
          </p:nvSpPr>
          <p:spPr bwMode="auto">
            <a:xfrm flipH="1">
              <a:off x="2741" y="2231"/>
              <a:ext cx="262" cy="1"/>
            </a:xfrm>
            <a:prstGeom prst="line">
              <a:avLst/>
            </a:prstGeom>
            <a:noFill/>
            <a:ln w="0">
              <a:solidFill>
                <a:srgbClr val="990033"/>
              </a:solidFill>
              <a:round/>
            </a:ln>
          </p:spPr>
          <p:txBody>
            <a:bodyPr/>
            <a:lstStyle/>
            <a:p>
              <a:endParaRPr lang="zh-CN" altLang="en-US" sz="1015"/>
            </a:p>
          </p:txBody>
        </p:sp>
        <p:sp>
          <p:nvSpPr>
            <p:cNvPr id="68632" name="Line 24"/>
            <p:cNvSpPr>
              <a:spLocks noChangeShapeType="1"/>
            </p:cNvSpPr>
            <p:nvPr/>
          </p:nvSpPr>
          <p:spPr bwMode="auto">
            <a:xfrm>
              <a:off x="2741" y="2231"/>
              <a:ext cx="78" cy="36"/>
            </a:xfrm>
            <a:prstGeom prst="line">
              <a:avLst/>
            </a:prstGeom>
            <a:noFill/>
            <a:ln w="11113">
              <a:solidFill>
                <a:srgbClr val="990033"/>
              </a:solidFill>
              <a:round/>
            </a:ln>
          </p:spPr>
          <p:txBody>
            <a:bodyPr/>
            <a:lstStyle/>
            <a:p>
              <a:endParaRPr lang="zh-CN" altLang="en-US" sz="1015"/>
            </a:p>
          </p:txBody>
        </p:sp>
        <p:sp>
          <p:nvSpPr>
            <p:cNvPr id="68633" name="Line 25"/>
            <p:cNvSpPr>
              <a:spLocks noChangeShapeType="1"/>
            </p:cNvSpPr>
            <p:nvPr/>
          </p:nvSpPr>
          <p:spPr bwMode="auto">
            <a:xfrm flipV="1">
              <a:off x="2741" y="2196"/>
              <a:ext cx="78" cy="35"/>
            </a:xfrm>
            <a:prstGeom prst="line">
              <a:avLst/>
            </a:prstGeom>
            <a:noFill/>
            <a:ln w="11113">
              <a:solidFill>
                <a:srgbClr val="990033"/>
              </a:solidFill>
              <a:round/>
            </a:ln>
          </p:spPr>
          <p:txBody>
            <a:bodyPr/>
            <a:lstStyle/>
            <a:p>
              <a:endParaRPr lang="zh-CN" altLang="en-US" sz="1015"/>
            </a:p>
          </p:txBody>
        </p:sp>
        <p:sp>
          <p:nvSpPr>
            <p:cNvPr id="68634" name="Rectangle 26"/>
            <p:cNvSpPr>
              <a:spLocks noChangeArrowheads="1"/>
            </p:cNvSpPr>
            <p:nvPr/>
          </p:nvSpPr>
          <p:spPr bwMode="auto">
            <a:xfrm>
              <a:off x="2613" y="2281"/>
              <a:ext cx="489" cy="96"/>
            </a:xfrm>
            <a:prstGeom prst="rect">
              <a:avLst/>
            </a:prstGeom>
            <a:noFill/>
            <a:ln w="9525">
              <a:noFill/>
              <a:miter lim="800000"/>
            </a:ln>
          </p:spPr>
          <p:txBody>
            <a:bodyPr wrap="none" lIns="0" tIns="0" rIns="0" bIns="0">
              <a:spAutoFit/>
            </a:bodyPr>
            <a:lstStyle/>
            <a:p>
              <a:pPr algn="l" eaLnBrk="1" hangingPunct="1"/>
              <a:r>
                <a:rPr lang="en-US" altLang="zh-CN" sz="1125">
                  <a:solidFill>
                    <a:srgbClr val="000000"/>
                  </a:solidFill>
                  <a:latin typeface="Arial" panose="020B0604020202020204" pitchFamily="34" charset="0"/>
                </a:rPr>
                <a:t>3: </a:t>
              </a:r>
              <a:r>
                <a:rPr lang="zh-CN" altLang="en-US" sz="1125">
                  <a:solidFill>
                    <a:srgbClr val="000000"/>
                  </a:solidFill>
                  <a:latin typeface="Arial" panose="020B0604020202020204" pitchFamily="34" charset="0"/>
                </a:rPr>
                <a:t>返回的消息</a:t>
              </a:r>
              <a:endParaRPr lang="zh-CN" altLang="en-US" sz="1125">
                <a:latin typeface="Arial" panose="020B0604020202020204" pitchFamily="34" charset="0"/>
              </a:endParaRPr>
            </a:p>
          </p:txBody>
        </p:sp>
      </p:grpSp>
      <p:sp>
        <p:nvSpPr>
          <p:cNvPr id="6" name="日期占位符 5"/>
          <p:cNvSpPr>
            <a:spLocks noGrp="1"/>
          </p:cNvSpPr>
          <p:nvPr>
            <p:ph type="dt" sz="half" idx="10"/>
          </p:nvPr>
        </p:nvSpPr>
        <p:spPr/>
        <p:txBody>
          <a:bodyPr/>
          <a:lstStyle/>
          <a:p>
            <a:fld id="{B6DE2DCC-E676-4D10-BCEB-2321ABFE2B72}"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3"/>
          <p:cNvPicPr>
            <a:picLocks noChangeAspect="1" noChangeArrowheads="1"/>
          </p:cNvPicPr>
          <p:nvPr/>
        </p:nvPicPr>
        <p:blipFill>
          <a:blip r:embed="rId1" cstate="print"/>
          <a:srcRect/>
          <a:stretch>
            <a:fillRect/>
          </a:stretch>
        </p:blipFill>
        <p:spPr bwMode="auto">
          <a:xfrm>
            <a:off x="2055714" y="1063262"/>
            <a:ext cx="4565741" cy="3789766"/>
          </a:xfrm>
          <a:prstGeom prst="rect">
            <a:avLst/>
          </a:prstGeom>
          <a:noFill/>
          <a:ln w="9525" algn="ctr">
            <a:noFill/>
            <a:miter lim="800000"/>
            <a:headEnd/>
            <a:tailEnd/>
          </a:ln>
          <a:effectLst/>
        </p:spPr>
      </p:pic>
      <p:sp>
        <p:nvSpPr>
          <p:cNvPr id="70660" name="AutoShape 4"/>
          <p:cNvSpPr>
            <a:spLocks noChangeArrowheads="1"/>
          </p:cNvSpPr>
          <p:nvPr/>
        </p:nvSpPr>
        <p:spPr bwMode="auto">
          <a:xfrm>
            <a:off x="3785506" y="511629"/>
            <a:ext cx="1864179" cy="589019"/>
          </a:xfrm>
          <a:prstGeom prst="wedgeRoundRectCallout">
            <a:avLst>
              <a:gd name="adj1" fmla="val -15079"/>
              <a:gd name="adj2" fmla="val 90773"/>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600">
                <a:latin typeface="+mj-ea"/>
                <a:ea typeface="+mj-ea"/>
              </a:rPr>
              <a:t>1</a:t>
            </a:r>
            <a:r>
              <a:rPr lang="zh-CN" altLang="en-US" sz="1600">
                <a:latin typeface="+mj-ea"/>
                <a:ea typeface="+mj-ea"/>
              </a:rPr>
              <a:t>，</a:t>
            </a:r>
            <a:r>
              <a:rPr lang="en-US" altLang="zh-CN" sz="1600">
                <a:latin typeface="+mj-ea"/>
                <a:ea typeface="+mj-ea"/>
              </a:rPr>
              <a:t>5</a:t>
            </a:r>
            <a:r>
              <a:rPr lang="zh-CN" altLang="en-US" sz="1600">
                <a:latin typeface="+mj-ea"/>
                <a:ea typeface="+mj-ea"/>
              </a:rPr>
              <a:t>，</a:t>
            </a:r>
            <a:r>
              <a:rPr lang="en-US" altLang="zh-CN" sz="1600">
                <a:latin typeface="+mj-ea"/>
                <a:ea typeface="+mj-ea"/>
              </a:rPr>
              <a:t>9</a:t>
            </a:r>
            <a:r>
              <a:rPr lang="zh-CN" altLang="en-US" sz="1600">
                <a:latin typeface="+mj-ea"/>
                <a:ea typeface="+mj-ea"/>
              </a:rPr>
              <a:t>，</a:t>
            </a:r>
            <a:r>
              <a:rPr lang="en-US" altLang="zh-CN" sz="1600">
                <a:latin typeface="+mj-ea"/>
                <a:ea typeface="+mj-ea"/>
              </a:rPr>
              <a:t>15</a:t>
            </a:r>
            <a:r>
              <a:rPr lang="zh-CN" altLang="en-US" sz="1600">
                <a:latin typeface="+mj-ea"/>
                <a:ea typeface="+mj-ea"/>
              </a:rPr>
              <a:t>由定时器完成</a:t>
            </a:r>
            <a:endParaRPr lang="zh-CN" altLang="en-US" sz="1600">
              <a:latin typeface="+mj-ea"/>
              <a:ea typeface="+mj-ea"/>
            </a:endParaRPr>
          </a:p>
        </p:txBody>
      </p:sp>
      <p:sp>
        <p:nvSpPr>
          <p:cNvPr id="70661" name="AutoShape 5"/>
          <p:cNvSpPr>
            <a:spLocks noChangeArrowheads="1"/>
          </p:cNvSpPr>
          <p:nvPr/>
        </p:nvSpPr>
        <p:spPr bwMode="auto">
          <a:xfrm>
            <a:off x="5504632" y="1612277"/>
            <a:ext cx="2233646" cy="550323"/>
          </a:xfrm>
          <a:prstGeom prst="wedgeRoundRectCallout">
            <a:avLst>
              <a:gd name="adj1" fmla="val -39366"/>
              <a:gd name="adj2" fmla="val 157950"/>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600" dirty="0">
                <a:latin typeface="+mj-ea"/>
                <a:ea typeface="+mj-ea"/>
              </a:rPr>
              <a:t>2</a:t>
            </a:r>
            <a:r>
              <a:rPr lang="zh-CN" altLang="en-US" sz="1600" dirty="0">
                <a:latin typeface="+mj-ea"/>
                <a:ea typeface="+mj-ea"/>
              </a:rPr>
              <a:t>，</a:t>
            </a:r>
            <a:r>
              <a:rPr lang="en-US" altLang="zh-CN" sz="1600" dirty="0">
                <a:latin typeface="+mj-ea"/>
                <a:ea typeface="+mj-ea"/>
              </a:rPr>
              <a:t>4</a:t>
            </a:r>
            <a:r>
              <a:rPr lang="zh-CN" altLang="en-US" sz="1600" dirty="0">
                <a:latin typeface="+mj-ea"/>
                <a:ea typeface="+mj-ea"/>
              </a:rPr>
              <a:t>，</a:t>
            </a:r>
            <a:r>
              <a:rPr lang="en-US" altLang="zh-CN" sz="1600" dirty="0">
                <a:latin typeface="+mj-ea"/>
                <a:ea typeface="+mj-ea"/>
              </a:rPr>
              <a:t>10</a:t>
            </a:r>
            <a:r>
              <a:rPr lang="zh-CN" altLang="en-US" sz="1600" dirty="0">
                <a:latin typeface="+mj-ea"/>
                <a:ea typeface="+mj-ea"/>
              </a:rPr>
              <a:t>由定时器调用注水管完成</a:t>
            </a:r>
            <a:endParaRPr lang="zh-CN" altLang="en-US" sz="1600" dirty="0">
              <a:latin typeface="+mj-ea"/>
              <a:ea typeface="+mj-ea"/>
            </a:endParaRPr>
          </a:p>
        </p:txBody>
      </p:sp>
      <p:sp>
        <p:nvSpPr>
          <p:cNvPr id="70662" name="AutoShape 6"/>
          <p:cNvSpPr>
            <a:spLocks noChangeArrowheads="1"/>
          </p:cNvSpPr>
          <p:nvPr/>
        </p:nvSpPr>
        <p:spPr bwMode="auto">
          <a:xfrm>
            <a:off x="5410676" y="4327159"/>
            <a:ext cx="2024267" cy="478801"/>
          </a:xfrm>
          <a:prstGeom prst="wedgeRoundRectCallout">
            <a:avLst>
              <a:gd name="adj1" fmla="val -55754"/>
              <a:gd name="adj2" fmla="val -124737"/>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600" dirty="0">
                <a:latin typeface="+mj-ea"/>
                <a:ea typeface="+mj-ea"/>
              </a:rPr>
              <a:t>2</a:t>
            </a:r>
            <a:r>
              <a:rPr lang="zh-CN" altLang="en-US" sz="1600" dirty="0">
                <a:latin typeface="+mj-ea"/>
                <a:ea typeface="+mj-ea"/>
              </a:rPr>
              <a:t>，</a:t>
            </a:r>
            <a:r>
              <a:rPr lang="en-US" altLang="zh-CN" sz="1600" dirty="0">
                <a:latin typeface="+mj-ea"/>
                <a:ea typeface="+mj-ea"/>
              </a:rPr>
              <a:t>10</a:t>
            </a:r>
            <a:r>
              <a:rPr lang="zh-CN" altLang="en-US" sz="1600" dirty="0">
                <a:latin typeface="+mj-ea"/>
                <a:ea typeface="+mj-ea"/>
              </a:rPr>
              <a:t>由注水管调用洗衣缸完成</a:t>
            </a:r>
            <a:endParaRPr lang="zh-CN" altLang="en-US" sz="1600" dirty="0">
              <a:latin typeface="+mj-ea"/>
              <a:ea typeface="+mj-ea"/>
            </a:endParaRPr>
          </a:p>
        </p:txBody>
      </p:sp>
      <p:sp>
        <p:nvSpPr>
          <p:cNvPr id="70663" name="AutoShape 7"/>
          <p:cNvSpPr>
            <a:spLocks noChangeArrowheads="1"/>
          </p:cNvSpPr>
          <p:nvPr/>
        </p:nvSpPr>
        <p:spPr bwMode="auto">
          <a:xfrm>
            <a:off x="1094321" y="1920478"/>
            <a:ext cx="2834401" cy="484244"/>
          </a:xfrm>
          <a:prstGeom prst="wedgeRoundRectCallout">
            <a:avLst>
              <a:gd name="adj1" fmla="val 19152"/>
              <a:gd name="adj2" fmla="val 268369"/>
              <a:gd name="adj3" fmla="val 16667"/>
            </a:avLst>
          </a:prstGeom>
          <a:solidFill>
            <a:schemeClr val="bg1"/>
          </a:solidFill>
          <a:ln w="3175" algn="ctr">
            <a:solidFill>
              <a:schemeClr val="bg2"/>
            </a:solidFill>
            <a:miter lim="800000"/>
          </a:ln>
          <a:effectLst/>
        </p:spPr>
        <p:txBody>
          <a:bodyPr lIns="60722" tIns="30361" rIns="60722" bIns="30361" anchor="ctr"/>
          <a:lstStyle/>
          <a:p>
            <a:r>
              <a:rPr lang="en-US" altLang="zh-CN" sz="1600" dirty="0">
                <a:latin typeface="+mj-ea"/>
                <a:ea typeface="+mj-ea"/>
              </a:rPr>
              <a:t>6</a:t>
            </a:r>
            <a:r>
              <a:rPr lang="zh-CN" altLang="en-US" sz="1600" dirty="0">
                <a:latin typeface="+mj-ea"/>
                <a:ea typeface="+mj-ea"/>
              </a:rPr>
              <a:t>，</a:t>
            </a:r>
            <a:r>
              <a:rPr lang="en-US" altLang="zh-CN" sz="1600" dirty="0">
                <a:latin typeface="+mj-ea"/>
                <a:ea typeface="+mj-ea"/>
              </a:rPr>
              <a:t>7</a:t>
            </a:r>
            <a:r>
              <a:rPr lang="zh-CN" altLang="en-US" sz="1600" dirty="0">
                <a:latin typeface="+mj-ea"/>
                <a:ea typeface="+mj-ea"/>
              </a:rPr>
              <a:t>，</a:t>
            </a:r>
            <a:r>
              <a:rPr lang="en-US" altLang="zh-CN" sz="1600" dirty="0">
                <a:latin typeface="+mj-ea"/>
                <a:ea typeface="+mj-ea"/>
              </a:rPr>
              <a:t>8</a:t>
            </a:r>
            <a:r>
              <a:rPr lang="zh-CN" altLang="en-US" sz="1600" dirty="0">
                <a:latin typeface="+mj-ea"/>
                <a:ea typeface="+mj-ea"/>
              </a:rPr>
              <a:t>，</a:t>
            </a:r>
            <a:r>
              <a:rPr lang="en-US" altLang="zh-CN" sz="1600" dirty="0">
                <a:latin typeface="+mj-ea"/>
                <a:ea typeface="+mj-ea"/>
              </a:rPr>
              <a:t>12</a:t>
            </a:r>
            <a:r>
              <a:rPr lang="zh-CN" altLang="en-US" sz="1600" dirty="0">
                <a:latin typeface="+mj-ea"/>
                <a:ea typeface="+mj-ea"/>
              </a:rPr>
              <a:t>，</a:t>
            </a:r>
            <a:r>
              <a:rPr lang="en-US" altLang="zh-CN" sz="1600" dirty="0">
                <a:latin typeface="+mj-ea"/>
                <a:ea typeface="+mj-ea"/>
              </a:rPr>
              <a:t>13</a:t>
            </a:r>
            <a:r>
              <a:rPr lang="zh-CN" altLang="en-US" sz="1600" dirty="0">
                <a:latin typeface="+mj-ea"/>
                <a:ea typeface="+mj-ea"/>
              </a:rPr>
              <a:t>，</a:t>
            </a:r>
            <a:r>
              <a:rPr lang="en-US" altLang="zh-CN" sz="1600" dirty="0">
                <a:latin typeface="+mj-ea"/>
                <a:ea typeface="+mj-ea"/>
              </a:rPr>
              <a:t>14</a:t>
            </a:r>
            <a:r>
              <a:rPr lang="zh-CN" altLang="en-US" sz="1600" dirty="0">
                <a:latin typeface="+mj-ea"/>
                <a:ea typeface="+mj-ea"/>
              </a:rPr>
              <a:t>，</a:t>
            </a:r>
            <a:r>
              <a:rPr lang="en-US" altLang="zh-CN" sz="1600" dirty="0">
                <a:latin typeface="+mj-ea"/>
                <a:ea typeface="+mj-ea"/>
              </a:rPr>
              <a:t>16</a:t>
            </a:r>
            <a:r>
              <a:rPr lang="zh-CN" altLang="en-US" sz="1600" dirty="0">
                <a:latin typeface="+mj-ea"/>
                <a:ea typeface="+mj-ea"/>
              </a:rPr>
              <a:t>，</a:t>
            </a:r>
            <a:r>
              <a:rPr lang="en-US" altLang="zh-CN" sz="1600" dirty="0">
                <a:latin typeface="+mj-ea"/>
                <a:ea typeface="+mj-ea"/>
              </a:rPr>
              <a:t>17</a:t>
            </a:r>
            <a:r>
              <a:rPr lang="zh-CN" altLang="en-US" sz="1600" dirty="0">
                <a:latin typeface="+mj-ea"/>
                <a:ea typeface="+mj-ea"/>
              </a:rPr>
              <a:t>由定时器调用洗衣缸完成</a:t>
            </a:r>
            <a:endParaRPr lang="zh-CN" altLang="en-US" sz="1600" dirty="0">
              <a:latin typeface="+mj-ea"/>
              <a:ea typeface="+mj-ea"/>
            </a:endParaRPr>
          </a:p>
        </p:txBody>
      </p:sp>
      <p:sp>
        <p:nvSpPr>
          <p:cNvPr id="5" name="标题 4"/>
          <p:cNvSpPr>
            <a:spLocks noGrp="1"/>
          </p:cNvSpPr>
          <p:nvPr>
            <p:ph type="title"/>
          </p:nvPr>
        </p:nvSpPr>
        <p:spPr/>
        <p:txBody>
          <a:bodyPr/>
          <a:lstStyle/>
          <a:p>
            <a:r>
              <a:rPr lang="zh-CN" altLang="en-US" dirty="0"/>
              <a:t>协作图</a:t>
            </a:r>
            <a:r>
              <a:rPr lang="zh-CN" altLang="en-US" dirty="0" smtClean="0"/>
              <a:t>实例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日期占位符 7"/>
          <p:cNvSpPr>
            <a:spLocks noGrp="1"/>
          </p:cNvSpPr>
          <p:nvPr>
            <p:ph type="dt" sz="half" idx="10"/>
          </p:nvPr>
        </p:nvSpPr>
        <p:spPr/>
        <p:txBody>
          <a:bodyPr/>
          <a:lstStyle/>
          <a:p>
            <a:fld id="{F17C3909-9102-4FC4-8F11-DAFABAB73C6E}" type="datetime1">
              <a:rPr lang="zh-CN" altLang="en-US" smtClean="0"/>
            </a:fld>
            <a:endParaRPr lang="zh-CN" altLang="en-US" dirty="0"/>
          </a:p>
        </p:txBody>
      </p:sp>
      <p:sp>
        <p:nvSpPr>
          <p:cNvPr id="9" name="页脚占位符 8"/>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subTnLst>
                                    <p:set>
                                      <p:cBhvr override="childStyle">
                                        <p:cTn dur="1" fill="hold" display="0" masterRel="nextClick" afterEffect="1"/>
                                        <p:tgtEl>
                                          <p:spTgt spid="7066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61"/>
                                        </p:tgtEl>
                                        <p:attrNameLst>
                                          <p:attrName>style.visibility</p:attrName>
                                        </p:attrNameLst>
                                      </p:cBhvr>
                                      <p:to>
                                        <p:strVal val="visible"/>
                                      </p:to>
                                    </p:set>
                                  </p:childTnLst>
                                  <p:subTnLst>
                                    <p:set>
                                      <p:cBhvr override="childStyle">
                                        <p:cTn dur="1" fill="hold" display="0" masterRel="nextClick" afterEffect="1"/>
                                        <p:tgtEl>
                                          <p:spTgt spid="706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62"/>
                                        </p:tgtEl>
                                        <p:attrNameLst>
                                          <p:attrName>style.visibility</p:attrName>
                                        </p:attrNameLst>
                                      </p:cBhvr>
                                      <p:to>
                                        <p:strVal val="visible"/>
                                      </p:to>
                                    </p:set>
                                  </p:childTnLst>
                                  <p:subTnLst>
                                    <p:set>
                                      <p:cBhvr override="childStyle">
                                        <p:cTn dur="1" fill="hold" display="0" masterRel="nextClick" afterEffect="1"/>
                                        <p:tgtEl>
                                          <p:spTgt spid="7066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63"/>
                                        </p:tgtEl>
                                        <p:attrNameLst>
                                          <p:attrName>style.visibility</p:attrName>
                                        </p:attrNameLst>
                                      </p:cBhvr>
                                      <p:to>
                                        <p:strVal val="visible"/>
                                      </p:to>
                                    </p:set>
                                  </p:childTnLst>
                                  <p:subTnLst>
                                    <p:set>
                                      <p:cBhvr override="childStyle">
                                        <p:cTn dur="1" fill="hold" display="0" masterRel="nextClick" afterEffect="1"/>
                                        <p:tgtEl>
                                          <p:spTgt spid="7066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P spid="70661" grpId="0" animBg="1"/>
      <p:bldP spid="70662" grpId="0" animBg="1"/>
      <p:bldP spid="706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过程模型测试</a:t>
            </a:r>
            <a:endParaRPr lang="zh-CN" altLang="en-US" dirty="0"/>
          </a:p>
        </p:txBody>
      </p:sp>
      <p:sp>
        <p:nvSpPr>
          <p:cNvPr id="3" name="内容占位符 2"/>
          <p:cNvSpPr>
            <a:spLocks noGrp="1"/>
          </p:cNvSpPr>
          <p:nvPr>
            <p:ph idx="1"/>
          </p:nvPr>
        </p:nvSpPr>
        <p:spPr>
          <a:xfrm>
            <a:off x="768097" y="925167"/>
            <a:ext cx="8090153" cy="3806854"/>
          </a:xfrm>
        </p:spPr>
        <p:txBody>
          <a:bodyPr>
            <a:normAutofit/>
          </a:bodyPr>
          <a:lstStyle/>
          <a:p>
            <a:pPr marL="0" indent="0">
              <a:buNone/>
            </a:pPr>
            <a:r>
              <a:rPr lang="en-US" altLang="zh-CN" sz="2400" dirty="0" smtClean="0">
                <a:solidFill>
                  <a:schemeClr val="accent1"/>
                </a:solidFill>
              </a:rPr>
              <a:t>6. </a:t>
            </a:r>
            <a:r>
              <a:rPr lang="zh-CN" altLang="en-US" sz="2400" dirty="0" smtClean="0"/>
              <a:t>下面</a:t>
            </a:r>
            <a:r>
              <a:rPr lang="zh-CN" altLang="en-US" sz="2400" dirty="0" smtClean="0"/>
              <a:t>关于</a:t>
            </a:r>
            <a:r>
              <a:rPr lang="en-US" altLang="zh-CN" sz="2400" dirty="0" smtClean="0"/>
              <a:t>Scrum</a:t>
            </a:r>
            <a:r>
              <a:rPr lang="zh-CN" altLang="en-US" sz="2400" dirty="0" smtClean="0"/>
              <a:t>开发方法的叙述，不正确的为</a:t>
            </a:r>
            <a:r>
              <a:rPr lang="zh-CN" altLang="en-US" sz="2400" dirty="0"/>
              <a:t>（ ）</a:t>
            </a:r>
            <a:r>
              <a:rPr lang="zh-CN" altLang="en-US" sz="2400" dirty="0" smtClean="0"/>
              <a:t>。</a:t>
            </a:r>
            <a:endParaRPr lang="en-US" altLang="zh-CN" sz="2400" dirty="0" smtClean="0"/>
          </a:p>
          <a:p>
            <a:pPr marL="0" indent="0">
              <a:buNone/>
            </a:pPr>
            <a:endParaRPr lang="zh-CN" altLang="en-US" sz="2400" dirty="0"/>
          </a:p>
          <a:p>
            <a:pPr marL="93980" indent="-457200">
              <a:buFont typeface="+mj-lt"/>
              <a:buAutoNum type="alphaUcPeriod"/>
            </a:pPr>
            <a:r>
              <a:rPr lang="en-US" altLang="zh-CN" sz="2400" dirty="0" smtClean="0"/>
              <a:t>Scrum</a:t>
            </a:r>
            <a:r>
              <a:rPr lang="zh-CN" altLang="en-US" sz="2400" dirty="0" smtClean="0"/>
              <a:t>方法偏重于项目管理</a:t>
            </a:r>
            <a:endParaRPr lang="en-US" altLang="zh-CN" sz="2400" dirty="0" smtClean="0"/>
          </a:p>
          <a:p>
            <a:pPr marL="93980" indent="-457200">
              <a:buFont typeface="+mj-lt"/>
              <a:buAutoNum type="alphaUcPeriod"/>
            </a:pPr>
            <a:r>
              <a:rPr lang="zh-CN" altLang="en-US" sz="2400" dirty="0" smtClean="0"/>
              <a:t>将软件开发周期分为多个小的迭代周期</a:t>
            </a:r>
            <a:endParaRPr lang="en-US" altLang="zh-CN" sz="2400" dirty="0" smtClean="0"/>
          </a:p>
          <a:p>
            <a:pPr marL="93980" indent="-457200">
              <a:buFont typeface="+mj-lt"/>
              <a:buAutoNum type="alphaUcPeriod"/>
            </a:pPr>
            <a:r>
              <a:rPr lang="zh-CN" altLang="en-US" sz="2400" dirty="0" smtClean="0"/>
              <a:t>一个迭代周期针对一个或多个用户故事</a:t>
            </a:r>
            <a:endParaRPr lang="en-US" altLang="zh-CN" sz="2400" dirty="0" smtClean="0"/>
          </a:p>
          <a:p>
            <a:pPr marL="93980" indent="-457200">
              <a:buFont typeface="+mj-lt"/>
              <a:buAutoNum type="alphaUcPeriod"/>
            </a:pPr>
            <a:r>
              <a:rPr lang="zh-CN" altLang="en-US" sz="2400" dirty="0" smtClean="0"/>
              <a:t>每个迭代周期中不允许需求发生变化</a:t>
            </a:r>
            <a:endParaRPr lang="en-US" altLang="zh-CN" sz="2400" dirty="0"/>
          </a:p>
        </p:txBody>
      </p:sp>
      <p:sp>
        <p:nvSpPr>
          <p:cNvPr id="4" name="日期占位符 3"/>
          <p:cNvSpPr>
            <a:spLocks noGrp="1"/>
          </p:cNvSpPr>
          <p:nvPr>
            <p:ph type="dt" sz="half" idx="10"/>
          </p:nvPr>
        </p:nvSpPr>
        <p:spPr/>
        <p:txBody>
          <a:bodyPr/>
          <a:lstStyle/>
          <a:p>
            <a:fld id="{60AC01E4-96C5-4B61-AE91-B26ED3E341FE}"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9. </a:t>
            </a:r>
            <a:r>
              <a:rPr lang="zh-CN" altLang="en-US" dirty="0"/>
              <a:t>构件图</a:t>
            </a:r>
            <a:endParaRPr lang="zh-CN" altLang="en-US" dirty="0"/>
          </a:p>
        </p:txBody>
      </p:sp>
      <p:sp>
        <p:nvSpPr>
          <p:cNvPr id="76803" name="Rectangle 3"/>
          <p:cNvSpPr>
            <a:spLocks noGrp="1" noChangeArrowheads="1"/>
          </p:cNvSpPr>
          <p:nvPr>
            <p:ph idx="1"/>
          </p:nvPr>
        </p:nvSpPr>
        <p:spPr/>
        <p:txBody>
          <a:bodyPr>
            <a:normAutofit/>
          </a:bodyPr>
          <a:lstStyle/>
          <a:p>
            <a:r>
              <a:rPr lang="zh-CN" altLang="en-US" sz="2000" dirty="0"/>
              <a:t>构件图又称为组件图，是代码构件的物理结构，以及构件之间的依赖关系。在物理层面对系统结构及内容的直观描述，最接近于通常意义上的模块结构图。</a:t>
            </a:r>
            <a:endParaRPr lang="zh-CN" altLang="en-US"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4" name="图片 3"/>
          <p:cNvPicPr>
            <a:picLocks noChangeAspect="1"/>
          </p:cNvPicPr>
          <p:nvPr/>
        </p:nvPicPr>
        <p:blipFill>
          <a:blip r:embed="rId1" cstate="print">
            <a:clrChange>
              <a:clrFrom>
                <a:srgbClr val="FFFFFF"/>
              </a:clrFrom>
              <a:clrTo>
                <a:srgbClr val="FFFFFF">
                  <a:alpha val="0"/>
                </a:srgbClr>
              </a:clrTo>
            </a:clrChange>
          </a:blip>
          <a:stretch>
            <a:fillRect/>
          </a:stretch>
        </p:blipFill>
        <p:spPr>
          <a:xfrm>
            <a:off x="1799409" y="1594708"/>
            <a:ext cx="5591345" cy="3137313"/>
          </a:xfrm>
          <a:prstGeom prst="rect">
            <a:avLst/>
          </a:prstGeom>
        </p:spPr>
      </p:pic>
      <p:sp>
        <p:nvSpPr>
          <p:cNvPr id="5" name="文本框 4"/>
          <p:cNvSpPr txBox="1"/>
          <p:nvPr/>
        </p:nvSpPr>
        <p:spPr>
          <a:xfrm>
            <a:off x="3735099" y="4186910"/>
            <a:ext cx="2252540" cy="338554"/>
          </a:xfrm>
          <a:prstGeom prst="rect">
            <a:avLst/>
          </a:prstGeom>
          <a:noFill/>
        </p:spPr>
        <p:txBody>
          <a:bodyPr wrap="none" rtlCol="0">
            <a:spAutoFit/>
          </a:bodyPr>
          <a:lstStyle/>
          <a:p>
            <a:r>
              <a:rPr lang="zh-CN" altLang="en-US" sz="1600" b="1" dirty="0">
                <a:latin typeface="+mj-ea"/>
                <a:ea typeface="+mj-ea"/>
              </a:rPr>
              <a:t>机房收费系统的构件图</a:t>
            </a:r>
            <a:endParaRPr lang="zh-CN" altLang="en-US" sz="1600" b="1" dirty="0">
              <a:latin typeface="+mj-ea"/>
              <a:ea typeface="+mj-ea"/>
            </a:endParaRPr>
          </a:p>
        </p:txBody>
      </p:sp>
      <p:sp>
        <p:nvSpPr>
          <p:cNvPr id="7" name="日期占位符 6"/>
          <p:cNvSpPr>
            <a:spLocks noGrp="1"/>
          </p:cNvSpPr>
          <p:nvPr>
            <p:ph type="dt" sz="half" idx="10"/>
          </p:nvPr>
        </p:nvSpPr>
        <p:spPr/>
        <p:txBody>
          <a:bodyPr/>
          <a:lstStyle/>
          <a:p>
            <a:fld id="{D925140C-BA63-41C3-9AC0-EA912110F321}"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751114" y="995274"/>
            <a:ext cx="3916559" cy="3663812"/>
          </a:xfrm>
        </p:spPr>
        <p:txBody>
          <a:bodyPr>
            <a:noAutofit/>
          </a:bodyPr>
          <a:lstStyle/>
          <a:p>
            <a:pPr>
              <a:spcBef>
                <a:spcPts val="600"/>
              </a:spcBef>
            </a:pPr>
            <a:r>
              <a:rPr lang="zh-CN" altLang="en-US" sz="2000" dirty="0"/>
              <a:t>部署图（也称配置图、布局图），用于显示基于</a:t>
            </a:r>
            <a:r>
              <a:rPr lang="zh-CN" altLang="en-US" sz="2000" dirty="0" smtClean="0"/>
              <a:t>计算机系统软硬件的物理结构</a:t>
            </a:r>
            <a:r>
              <a:rPr lang="zh-CN" altLang="en-US" sz="2000" dirty="0"/>
              <a:t>。</a:t>
            </a:r>
            <a:endParaRPr lang="en-US" altLang="zh-CN" sz="2000" dirty="0"/>
          </a:p>
          <a:p>
            <a:pPr>
              <a:spcBef>
                <a:spcPts val="600"/>
              </a:spcBef>
            </a:pPr>
            <a:r>
              <a:rPr lang="zh-CN" altLang="en-US" sz="2000" dirty="0"/>
              <a:t>从部署图中，可以了解到软件和硬件组件之间的物理关系以及处理节点的组件分布情况。</a:t>
            </a:r>
            <a:endParaRPr lang="en-US" altLang="zh-CN" sz="2000" dirty="0"/>
          </a:p>
          <a:p>
            <a:pPr>
              <a:spcBef>
                <a:spcPts val="600"/>
              </a:spcBef>
            </a:pPr>
            <a:r>
              <a:rPr lang="zh-CN" altLang="en-US" sz="2000" dirty="0"/>
              <a:t>使用部署图可以显示运行时系统的结构，还传达构成应用程序的硬件和软件元素的配置和部署方式。</a:t>
            </a:r>
            <a:endParaRPr lang="zh-CN" altLang="en-US" sz="2000" dirty="0"/>
          </a:p>
        </p:txBody>
      </p:sp>
      <p:sp>
        <p:nvSpPr>
          <p:cNvPr id="78850" name="Rectangle 2"/>
          <p:cNvSpPr>
            <a:spLocks noGrp="1" noChangeArrowheads="1"/>
          </p:cNvSpPr>
          <p:nvPr>
            <p:ph type="title"/>
          </p:nvPr>
        </p:nvSpPr>
        <p:spPr/>
        <p:txBody>
          <a:bodyPr/>
          <a:lstStyle/>
          <a:p>
            <a:r>
              <a:rPr lang="en-US" altLang="zh-CN" dirty="0"/>
              <a:t>10. </a:t>
            </a:r>
            <a:r>
              <a:rPr lang="zh-CN" altLang="en-US" dirty="0"/>
              <a:t>部署图</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3" name="图片 2"/>
          <p:cNvPicPr>
            <a:picLocks noChangeAspect="1"/>
          </p:cNvPicPr>
          <p:nvPr/>
        </p:nvPicPr>
        <p:blipFill>
          <a:blip r:embed="rId1" cstate="print"/>
          <a:stretch>
            <a:fillRect/>
          </a:stretch>
        </p:blipFill>
        <p:spPr>
          <a:xfrm>
            <a:off x="5032798" y="199477"/>
            <a:ext cx="3825452" cy="4311509"/>
          </a:xfrm>
          <a:prstGeom prst="rect">
            <a:avLst/>
          </a:prstGeom>
          <a:ln>
            <a:noFill/>
          </a:ln>
          <a:effectLst>
            <a:outerShdw blurRad="190500" algn="tl" rotWithShape="0">
              <a:srgbClr val="000000">
                <a:alpha val="70000"/>
              </a:srgbClr>
            </a:outerShdw>
          </a:effectLst>
        </p:spPr>
      </p:pic>
      <p:sp>
        <p:nvSpPr>
          <p:cNvPr id="4" name="文本框 3"/>
          <p:cNvSpPr txBox="1"/>
          <p:nvPr/>
        </p:nvSpPr>
        <p:spPr>
          <a:xfrm>
            <a:off x="1507671" y="4325388"/>
            <a:ext cx="585871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t>部署图和构件图都是对系统实现的描述，两者一起使用，效果更明显。一个系统模型只有一个部署图。</a:t>
            </a:r>
            <a:endParaRPr lang="zh-CN" altLang="en-US" dirty="0"/>
          </a:p>
        </p:txBody>
      </p:sp>
      <p:sp>
        <p:nvSpPr>
          <p:cNvPr id="7" name="日期占位符 6"/>
          <p:cNvSpPr>
            <a:spLocks noGrp="1"/>
          </p:cNvSpPr>
          <p:nvPr>
            <p:ph type="dt" sz="half" idx="10"/>
          </p:nvPr>
        </p:nvSpPr>
        <p:spPr/>
        <p:txBody>
          <a:bodyPr/>
          <a:lstStyle/>
          <a:p>
            <a:fld id="{057FE16F-D3A0-4AA5-A919-9D64CBBA6C90}"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p:cNvSpPr>
            <a:spLocks noGrp="1" noChangeArrowheads="1"/>
          </p:cNvSpPr>
          <p:nvPr>
            <p:ph idx="1"/>
          </p:nvPr>
        </p:nvSpPr>
        <p:spPr/>
        <p:txBody>
          <a:bodyPr>
            <a:noAutofit/>
          </a:bodyPr>
          <a:lstStyle/>
          <a:p>
            <a:r>
              <a:rPr lang="zh-CN" altLang="en-US" sz="2000" dirty="0"/>
              <a:t>新闻发布系统（</a:t>
            </a:r>
            <a:r>
              <a:rPr lang="en-US" altLang="zh-CN" sz="2000" dirty="0"/>
              <a:t>CMS</a:t>
            </a:r>
            <a:r>
              <a:rPr lang="zh-CN" altLang="en-US" sz="2000" dirty="0"/>
              <a:t>）</a:t>
            </a:r>
            <a:endParaRPr lang="zh-CN" altLang="en-US" sz="2000" dirty="0"/>
          </a:p>
          <a:p>
            <a:r>
              <a:rPr lang="zh-CN" altLang="en-US" sz="2000" dirty="0"/>
              <a:t>该系统需求非常简单，大致可做如下描述：</a:t>
            </a:r>
            <a:endParaRPr lang="zh-CN" altLang="en-US" sz="2000" dirty="0"/>
          </a:p>
          <a:p>
            <a:r>
              <a:rPr lang="zh-CN" altLang="en-US" sz="2000" dirty="0"/>
              <a:t>这个系统主要用来发布新闻，管理员只需要一个，登录后可以在后台发布新闻。任何人可以浏览新闻，浏览者可以注册成为系统会员，注册后可对新闻进行评论。管理员在后台可以对新闻、评论、注册会员进行管理，如修改、删除等。</a:t>
            </a:r>
            <a:endParaRPr lang="en-US" altLang="zh-CN" sz="2000" dirty="0"/>
          </a:p>
          <a:p>
            <a:r>
              <a:rPr lang="zh-CN" altLang="en-US" sz="2000" dirty="0"/>
              <a:t>对以上系统采用</a:t>
            </a:r>
            <a:r>
              <a:rPr lang="en-US" altLang="zh-CN" sz="2000" dirty="0"/>
              <a:t>RUP</a:t>
            </a:r>
            <a:r>
              <a:rPr lang="zh-CN" altLang="en-US" sz="2000" dirty="0"/>
              <a:t>模型进行开发</a:t>
            </a:r>
            <a:r>
              <a:rPr lang="zh-CN" altLang="en-US" sz="2000" dirty="0" smtClean="0"/>
              <a:t>。</a:t>
            </a:r>
            <a:endParaRPr lang="zh-CN" altLang="en-US" sz="2000" dirty="0"/>
          </a:p>
        </p:txBody>
      </p:sp>
      <p:sp>
        <p:nvSpPr>
          <p:cNvPr id="171010" name="Rectangle 2"/>
          <p:cNvSpPr>
            <a:spLocks noGrp="1" noChangeArrowheads="1"/>
          </p:cNvSpPr>
          <p:nvPr>
            <p:ph type="title"/>
          </p:nvPr>
        </p:nvSpPr>
        <p:spPr/>
        <p:txBody>
          <a:bodyPr/>
          <a:lstStyle/>
          <a:p>
            <a:r>
              <a:rPr lang="zh-CN" altLang="en-US" dirty="0"/>
              <a:t>一个软件系统的案例</a:t>
            </a:r>
            <a:endParaRPr lang="zh-CN" altLang="en-US"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aphicFrame>
        <p:nvGraphicFramePr>
          <p:cNvPr id="9" name="Object 3"/>
          <p:cNvGraphicFramePr>
            <a:graphicFrameLocks noChangeAspect="1"/>
          </p:cNvGraphicFramePr>
          <p:nvPr/>
        </p:nvGraphicFramePr>
        <p:xfrm>
          <a:off x="868295" y="3944551"/>
          <a:ext cx="7732635" cy="424443"/>
        </p:xfrm>
        <a:graphic>
          <a:graphicData uri="http://schemas.openxmlformats.org/presentationml/2006/ole">
            <mc:AlternateContent xmlns:mc="http://schemas.openxmlformats.org/markup-compatibility/2006">
              <mc:Choice xmlns:v="urn:schemas-microsoft-com:vml" Requires="v">
                <p:oleObj spid="_x0000_s2141" name="Visio" r:id="rId1" imgW="6366510" imgH="358775" progId="">
                  <p:embed/>
                </p:oleObj>
              </mc:Choice>
              <mc:Fallback>
                <p:oleObj name="Visio" r:id="rId1" imgW="6366510" imgH="35877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295" y="3944551"/>
                        <a:ext cx="7732635" cy="424443"/>
                      </a:xfrm>
                      <a:prstGeom prst="rect">
                        <a:avLst/>
                      </a:prstGeom>
                      <a:noFill/>
                    </p:spPr>
                  </p:pic>
                </p:oleObj>
              </mc:Fallback>
            </mc:AlternateContent>
          </a:graphicData>
        </a:graphic>
      </p:graphicFrame>
      <p:sp>
        <p:nvSpPr>
          <p:cNvPr id="10" name="Line 5"/>
          <p:cNvSpPr>
            <a:spLocks noChangeShapeType="1"/>
          </p:cNvSpPr>
          <p:nvPr/>
        </p:nvSpPr>
        <p:spPr bwMode="auto">
          <a:xfrm flipH="1" flipV="1">
            <a:off x="1425146" y="4308228"/>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5" name="日期占位符 4"/>
          <p:cNvSpPr>
            <a:spLocks noGrp="1"/>
          </p:cNvSpPr>
          <p:nvPr>
            <p:ph type="dt" sz="half" idx="10"/>
          </p:nvPr>
        </p:nvSpPr>
        <p:spPr/>
        <p:txBody>
          <a:bodyPr/>
          <a:lstStyle/>
          <a:p>
            <a:fld id="{6ADC5A85-FA44-48FF-9C2C-CEB687444CDD}" type="datetime1">
              <a:rPr lang="zh-CN" altLang="en-US" smtClean="0"/>
            </a:fld>
            <a:endParaRPr lang="zh-CN" altLang="en-US" dirty="0"/>
          </a:p>
        </p:txBody>
      </p:sp>
      <p:sp>
        <p:nvSpPr>
          <p:cNvPr id="8" name="页脚占位符 7"/>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2036" name="Rectangle 4"/>
          <p:cNvSpPr>
            <a:spLocks noGrp="1" noChangeArrowheads="1"/>
          </p:cNvSpPr>
          <p:nvPr>
            <p:ph idx="4294967295"/>
          </p:nvPr>
        </p:nvSpPr>
        <p:spPr>
          <a:xfrm>
            <a:off x="973819" y="946418"/>
            <a:ext cx="7974238" cy="3806825"/>
          </a:xfrm>
          <a:prstGeom prst="rect">
            <a:avLst/>
          </a:prstGeom>
        </p:spPr>
        <p:txBody>
          <a:bodyPr>
            <a:noAutofit/>
          </a:bodyPr>
          <a:lstStyle/>
          <a:p>
            <a:pPr>
              <a:lnSpc>
                <a:spcPct val="80000"/>
              </a:lnSpc>
              <a:buFontTx/>
              <a:buAutoNum type="arabicPeriod"/>
            </a:pPr>
            <a:r>
              <a:rPr lang="zh-CN" altLang="en-US" sz="2000" dirty="0"/>
              <a:t>与用户进行访谈，并且做好记录，了解用户的业务流程。</a:t>
            </a:r>
            <a:endParaRPr lang="zh-CN" altLang="en-US" sz="2000" dirty="0"/>
          </a:p>
          <a:p>
            <a:pPr>
              <a:lnSpc>
                <a:spcPct val="80000"/>
              </a:lnSpc>
              <a:buFontTx/>
              <a:buAutoNum type="arabicPeriod"/>
            </a:pPr>
            <a:r>
              <a:rPr lang="zh-CN" altLang="en-US" sz="2000" dirty="0"/>
              <a:t>在访谈过程中，抽象出系统的“词汇”，画出领域类图。</a:t>
            </a:r>
            <a:endParaRPr lang="zh-CN" altLang="en-US" sz="2000" dirty="0"/>
          </a:p>
          <a:p>
            <a:pPr>
              <a:lnSpc>
                <a:spcPct val="80000"/>
              </a:lnSpc>
              <a:buFontTx/>
              <a:buAutoNum type="arabicPeriod"/>
            </a:pPr>
            <a:r>
              <a:rPr lang="zh-CN" altLang="en-US" sz="2000" dirty="0"/>
              <a:t>画出业务用例图，用来与用户沟通”系统应该实现什么样的业务”。</a:t>
            </a:r>
            <a:endParaRPr lang="zh-CN" altLang="en-US" sz="2000" dirty="0"/>
          </a:p>
        </p:txBody>
      </p:sp>
      <p:pic>
        <p:nvPicPr>
          <p:cNvPr id="172034" name="Picture 2"/>
          <p:cNvPicPr>
            <a:picLocks noChangeAspect="1" noChangeArrowheads="1"/>
          </p:cNvPicPr>
          <p:nvPr/>
        </p:nvPicPr>
        <p:blipFill rotWithShape="1">
          <a:blip r:embed="rId1" cstate="print"/>
          <a:srcRect l="4220" t="2985" r="10389" b="3874"/>
          <a:stretch>
            <a:fillRect/>
          </a:stretch>
        </p:blipFill>
        <p:spPr bwMode="auto">
          <a:xfrm>
            <a:off x="427741" y="2064925"/>
            <a:ext cx="3065033" cy="2788103"/>
          </a:xfrm>
          <a:prstGeom prst="rect">
            <a:avLst/>
          </a:prstGeom>
          <a:noFill/>
          <a:ln w="9525" algn="ctr">
            <a:noFill/>
            <a:miter lim="800000"/>
            <a:headEnd/>
            <a:tailEnd/>
          </a:ln>
          <a:effectLst/>
        </p:spPr>
      </p:pic>
      <p:pic>
        <p:nvPicPr>
          <p:cNvPr id="172035" name="Picture 3" descr="2008110810113940"/>
          <p:cNvPicPr>
            <a:picLocks noChangeAspect="1" noChangeArrowheads="1"/>
          </p:cNvPicPr>
          <p:nvPr/>
        </p:nvPicPr>
        <p:blipFill rotWithShape="1">
          <a:blip r:embed="rId2" cstate="print">
            <a:clrChange>
              <a:clrFrom>
                <a:srgbClr val="FFFFFF"/>
              </a:clrFrom>
              <a:clrTo>
                <a:srgbClr val="FFFFFF">
                  <a:alpha val="0"/>
                </a:srgbClr>
              </a:clrTo>
            </a:clrChange>
          </a:blip>
          <a:srcRect l="5557" t="7120" r="2392" b="6754"/>
          <a:stretch>
            <a:fillRect/>
          </a:stretch>
        </p:blipFill>
        <p:spPr bwMode="auto">
          <a:xfrm>
            <a:off x="3585111" y="2524927"/>
            <a:ext cx="5362946" cy="1962053"/>
          </a:xfrm>
          <a:prstGeom prst="rect">
            <a:avLst/>
          </a:prstGeom>
          <a:noFill/>
        </p:spPr>
      </p:pic>
      <p:graphicFrame>
        <p:nvGraphicFramePr>
          <p:cNvPr id="10"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3165" name="Visio" r:id="rId3" imgW="6366510" imgH="358775" progId="">
                  <p:embed/>
                </p:oleObj>
              </mc:Choice>
              <mc:Fallback>
                <p:oleObj name="Visio" r:id="rId3" imgW="6366510" imgH="3587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9" name="Line 5"/>
          <p:cNvSpPr>
            <a:spLocks noChangeShapeType="1"/>
          </p:cNvSpPr>
          <p:nvPr/>
        </p:nvSpPr>
        <p:spPr bwMode="auto">
          <a:xfrm flipH="1" flipV="1">
            <a:off x="2662180" y="521975"/>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6" name="日期占位符 5"/>
          <p:cNvSpPr>
            <a:spLocks noGrp="1"/>
          </p:cNvSpPr>
          <p:nvPr>
            <p:ph type="dt" sz="half" idx="10"/>
          </p:nvPr>
        </p:nvSpPr>
        <p:spPr/>
        <p:txBody>
          <a:bodyPr/>
          <a:lstStyle/>
          <a:p>
            <a:fld id="{7B7415A7-99B5-42A2-9EB5-D952324A4B74}"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03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3059" name="Rectangle 3"/>
          <p:cNvSpPr>
            <a:spLocks noGrp="1" noChangeArrowheads="1"/>
          </p:cNvSpPr>
          <p:nvPr>
            <p:ph idx="4294967295"/>
          </p:nvPr>
        </p:nvSpPr>
        <p:spPr>
          <a:xfrm>
            <a:off x="381000" y="1435186"/>
            <a:ext cx="3483428" cy="3332758"/>
          </a:xfrm>
          <a:noFill/>
        </p:spPr>
        <p:txBody>
          <a:bodyPr>
            <a:noAutofit/>
          </a:bodyPr>
          <a:lstStyle/>
          <a:p>
            <a:pPr marL="342900" indent="-342900"/>
            <a:r>
              <a:rPr lang="zh-CN" altLang="en-US" sz="2000" dirty="0" smtClean="0"/>
              <a:t>完成了业务</a:t>
            </a:r>
            <a:r>
              <a:rPr lang="zh-CN" altLang="en-US" sz="2000" dirty="0"/>
              <a:t>用例图后，我们要为每一个业务用例绘制一幅活动图。活动图描述了这个业务用例中，用户可能会进行的操作序列。活动图有个很重要的使命：从</a:t>
            </a:r>
            <a:r>
              <a:rPr lang="zh-CN" altLang="en-US" sz="2000" dirty="0" smtClean="0"/>
              <a:t>业务用例</a:t>
            </a:r>
            <a:r>
              <a:rPr lang="zh-CN" altLang="en-US" sz="2000" dirty="0"/>
              <a:t>分析出系统用例</a:t>
            </a:r>
            <a:r>
              <a:rPr lang="zh-CN" altLang="en-US" sz="2000" dirty="0" smtClean="0"/>
              <a:t>。</a:t>
            </a:r>
            <a:endParaRPr lang="en-US" altLang="zh-CN" sz="2000" dirty="0" smtClean="0"/>
          </a:p>
          <a:p>
            <a:pPr marL="342900" indent="-342900"/>
            <a:r>
              <a:rPr lang="zh-CN" altLang="en-US" sz="2000" dirty="0" smtClean="0"/>
              <a:t>例如</a:t>
            </a:r>
            <a:r>
              <a:rPr lang="zh-CN" altLang="en-US" sz="2000" dirty="0"/>
              <a:t>，下面是“新闻管理”的活动图： </a:t>
            </a:r>
            <a:endParaRPr lang="zh-CN" altLang="en-US" sz="2000" dirty="0"/>
          </a:p>
        </p:txBody>
      </p:sp>
      <p:pic>
        <p:nvPicPr>
          <p:cNvPr id="173058" name="Picture 2" descr="2008110810194263"/>
          <p:cNvPicPr>
            <a:picLocks noChangeAspect="1" noChangeArrowheads="1"/>
          </p:cNvPicPr>
          <p:nvPr/>
        </p:nvPicPr>
        <p:blipFill rotWithShape="1">
          <a:blip r:embed="rId1" cstate="print">
            <a:clrChange>
              <a:clrFrom>
                <a:srgbClr val="FFFFFF"/>
              </a:clrFrom>
              <a:clrTo>
                <a:srgbClr val="FFFFFF">
                  <a:alpha val="0"/>
                </a:srgbClr>
              </a:clrTo>
            </a:clrChange>
          </a:blip>
          <a:srcRect l="4211" t="5659" r="3172" b="3465"/>
          <a:stretch>
            <a:fillRect/>
          </a:stretch>
        </p:blipFill>
        <p:spPr bwMode="auto">
          <a:xfrm>
            <a:off x="3975460" y="925513"/>
            <a:ext cx="4917128" cy="3842430"/>
          </a:xfrm>
          <a:prstGeom prst="rect">
            <a:avLst/>
          </a:prstGeom>
          <a:noFill/>
        </p:spPr>
      </p:pic>
      <p:graphicFrame>
        <p:nvGraphicFramePr>
          <p:cNvPr id="10"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4189" name="Visio" r:id="rId2" imgW="6366510" imgH="358775" progId="">
                  <p:embed/>
                </p:oleObj>
              </mc:Choice>
              <mc:Fallback>
                <p:oleObj name="Visio" r:id="rId2" imgW="6366510" imgH="358775"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11" name="Line 5"/>
          <p:cNvSpPr>
            <a:spLocks noChangeShapeType="1"/>
          </p:cNvSpPr>
          <p:nvPr/>
        </p:nvSpPr>
        <p:spPr bwMode="auto">
          <a:xfrm flipH="1" flipV="1">
            <a:off x="2662180" y="521975"/>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5" name="日期占位符 4"/>
          <p:cNvSpPr>
            <a:spLocks noGrp="1"/>
          </p:cNvSpPr>
          <p:nvPr>
            <p:ph type="dt" sz="half" idx="10"/>
          </p:nvPr>
        </p:nvSpPr>
        <p:spPr/>
        <p:txBody>
          <a:bodyPr/>
          <a:lstStyle/>
          <a:p>
            <a:fld id="{21508BE0-7D99-4749-A3D3-B80C245F455C}"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4082" name="Rectangle 2"/>
          <p:cNvSpPr>
            <a:spLocks noGrp="1" noChangeArrowheads="1"/>
          </p:cNvSpPr>
          <p:nvPr>
            <p:ph idx="4294967295"/>
          </p:nvPr>
        </p:nvSpPr>
        <p:spPr>
          <a:xfrm>
            <a:off x="1025525" y="195263"/>
            <a:ext cx="7832725" cy="3806825"/>
          </a:xfrm>
        </p:spPr>
        <p:txBody>
          <a:bodyPr>
            <a:normAutofit/>
          </a:bodyPr>
          <a:lstStyle/>
          <a:p>
            <a:pPr marL="342900" indent="-342900"/>
            <a:r>
              <a:rPr lang="zh-CN" altLang="en-US" sz="2000" dirty="0"/>
              <a:t>将每个业务用例都绘制出相应的活动图，再将其中的“活动”整合，就得出所有备选系统用例。 </a:t>
            </a:r>
            <a:endParaRPr lang="zh-CN" altLang="en-US" sz="2000" dirty="0"/>
          </a:p>
          <a:p>
            <a:pPr marL="342900" indent="-342900"/>
            <a:r>
              <a:rPr lang="zh-CN" altLang="en-US" sz="2000" dirty="0"/>
              <a:t>找出所有的备选系统用例后，我们要对他们进行</a:t>
            </a:r>
            <a:r>
              <a:rPr lang="zh-CN" altLang="en-US" sz="2000" dirty="0">
                <a:solidFill>
                  <a:srgbClr val="FF0000"/>
                </a:solidFill>
              </a:rPr>
              <a:t>合并和筛选</a:t>
            </a:r>
            <a:r>
              <a:rPr lang="zh-CN" altLang="en-US" sz="2000" dirty="0"/>
              <a:t>。合并就是将相同的用例合并成一个，筛选就是将不符合系统用例条件的备选用例</a:t>
            </a:r>
            <a:r>
              <a:rPr lang="zh-CN" altLang="en-US" sz="2000" dirty="0" smtClean="0"/>
              <a:t>去掉</a:t>
            </a:r>
            <a:r>
              <a:rPr lang="zh-CN" altLang="en-US" sz="2000" dirty="0"/>
              <a:t>。</a:t>
            </a:r>
            <a:r>
              <a:rPr lang="zh-CN" altLang="en-US" sz="2000" dirty="0" smtClean="0"/>
              <a:t>一</a:t>
            </a:r>
            <a:r>
              <a:rPr lang="zh-CN" altLang="en-US" sz="2000" dirty="0"/>
              <a:t>个系统用例应该是实际使用系统的用户所进行的一个操作。 </a:t>
            </a:r>
            <a:endParaRPr lang="zh-CN" altLang="en-US" sz="2000" dirty="0"/>
          </a:p>
        </p:txBody>
      </p:sp>
      <p:pic>
        <p:nvPicPr>
          <p:cNvPr id="174083" name="Picture 3" descr="2008110810335639"/>
          <p:cNvPicPr>
            <a:picLocks noChangeAspect="1" noChangeArrowheads="1"/>
          </p:cNvPicPr>
          <p:nvPr/>
        </p:nvPicPr>
        <p:blipFill rotWithShape="1">
          <a:blip r:embed="rId1" cstate="print">
            <a:clrChange>
              <a:clrFrom>
                <a:srgbClr val="FFFFFF"/>
              </a:clrFrom>
              <a:clrTo>
                <a:srgbClr val="FFFFFF">
                  <a:alpha val="0"/>
                </a:srgbClr>
              </a:clrTo>
            </a:clrChange>
          </a:blip>
          <a:srcRect l="2982" t="4640" r="1834" b="4665"/>
          <a:stretch>
            <a:fillRect/>
          </a:stretch>
        </p:blipFill>
        <p:spPr bwMode="auto">
          <a:xfrm>
            <a:off x="1827775" y="2273509"/>
            <a:ext cx="6140567" cy="2682390"/>
          </a:xfrm>
          <a:prstGeom prst="rect">
            <a:avLst/>
          </a:prstGeom>
          <a:noFill/>
        </p:spPr>
      </p:pic>
      <p:sp>
        <p:nvSpPr>
          <p:cNvPr id="6" name="日期占位符 5"/>
          <p:cNvSpPr>
            <a:spLocks noGrp="1"/>
          </p:cNvSpPr>
          <p:nvPr>
            <p:ph type="dt" sz="half" idx="10"/>
          </p:nvPr>
        </p:nvSpPr>
        <p:spPr/>
        <p:txBody>
          <a:bodyPr/>
          <a:lstStyle/>
          <a:p>
            <a:fld id="{17265357-89B6-499E-988E-079A55698B99}" type="datetime1">
              <a:rPr lang="zh-CN" altLang="en-US" smtClean="0"/>
            </a:fld>
            <a:endParaRPr lang="zh-CN" altLang="en-US" dirty="0"/>
          </a:p>
        </p:txBody>
      </p:sp>
      <p:sp>
        <p:nvSpPr>
          <p:cNvPr id="7" name="页脚占位符 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0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0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5106" name="Rectangle 2"/>
          <p:cNvSpPr>
            <a:spLocks noGrp="1" noChangeArrowheads="1"/>
          </p:cNvSpPr>
          <p:nvPr>
            <p:ph idx="4294967295"/>
          </p:nvPr>
        </p:nvSpPr>
        <p:spPr>
          <a:xfrm>
            <a:off x="259709" y="1248952"/>
            <a:ext cx="2810063" cy="3301276"/>
          </a:xfrm>
        </p:spPr>
        <p:txBody>
          <a:bodyPr>
            <a:noAutofit/>
          </a:bodyPr>
          <a:lstStyle/>
          <a:p>
            <a:pPr>
              <a:lnSpc>
                <a:spcPct val="100000"/>
              </a:lnSpc>
              <a:spcBef>
                <a:spcPts val="600"/>
              </a:spcBef>
            </a:pPr>
            <a:r>
              <a:rPr lang="zh-CN" altLang="en-US" sz="2000" dirty="0"/>
              <a:t>得出系统用例图后，我们应该对每一个系统用例给出用例规约。关于用例规约，没有一个通用的格式，大家可以按照习惯的格式进行编写。对用例规约唯一的要求就是“清晰易懂”</a:t>
            </a:r>
            <a:r>
              <a:rPr lang="zh-CN" altLang="en-US" sz="2000" dirty="0" smtClean="0"/>
              <a:t>。</a:t>
            </a:r>
            <a:endParaRPr lang="en-US" altLang="zh-CN" sz="2000" dirty="0"/>
          </a:p>
          <a:p>
            <a:pPr>
              <a:lnSpc>
                <a:spcPct val="100000"/>
              </a:lnSpc>
              <a:spcBef>
                <a:spcPts val="600"/>
              </a:spcBef>
            </a:pPr>
            <a:r>
              <a:rPr lang="zh-CN" altLang="en-US" sz="2000" dirty="0" smtClean="0"/>
              <a:t>下面</a:t>
            </a:r>
            <a:r>
              <a:rPr lang="zh-CN" altLang="en-US" sz="2000" dirty="0"/>
              <a:t>给出“登录”这个系统用例的一个规约</a:t>
            </a:r>
            <a:r>
              <a:rPr lang="zh-CN" altLang="en-US" sz="2000" dirty="0" smtClean="0"/>
              <a:t>：</a:t>
            </a:r>
            <a:endParaRPr lang="zh-CN" altLang="en-US" sz="2000" dirty="0"/>
          </a:p>
        </p:txBody>
      </p:sp>
      <p:pic>
        <p:nvPicPr>
          <p:cNvPr id="175109" name="Picture 5" descr="2008110810385349"/>
          <p:cNvPicPr>
            <a:picLocks noChangeAspect="1" noChangeArrowheads="1"/>
          </p:cNvPicPr>
          <p:nvPr/>
        </p:nvPicPr>
        <p:blipFill rotWithShape="1">
          <a:blip r:embed="rId1" cstate="print"/>
          <a:srcRect b="2686"/>
          <a:stretch>
            <a:fillRect/>
          </a:stretch>
        </p:blipFill>
        <p:spPr bwMode="auto">
          <a:xfrm>
            <a:off x="3187966" y="1175272"/>
            <a:ext cx="5956034" cy="3448636"/>
          </a:xfrm>
          <a:prstGeom prst="rect">
            <a:avLst/>
          </a:prstGeom>
          <a:noFill/>
        </p:spPr>
      </p:pic>
      <p:graphicFrame>
        <p:nvGraphicFramePr>
          <p:cNvPr id="10"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5213" name="Visio" r:id="rId2" imgW="6366510" imgH="358775" progId="">
                  <p:embed/>
                </p:oleObj>
              </mc:Choice>
              <mc:Fallback>
                <p:oleObj name="Visio" r:id="rId2" imgW="6366510" imgH="358775"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11" name="Line 5"/>
          <p:cNvSpPr>
            <a:spLocks noChangeShapeType="1"/>
          </p:cNvSpPr>
          <p:nvPr/>
        </p:nvSpPr>
        <p:spPr bwMode="auto">
          <a:xfrm flipH="1" flipV="1">
            <a:off x="3837837" y="562486"/>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5" name="日期占位符 4"/>
          <p:cNvSpPr>
            <a:spLocks noGrp="1"/>
          </p:cNvSpPr>
          <p:nvPr>
            <p:ph type="dt" sz="half" idx="10"/>
          </p:nvPr>
        </p:nvSpPr>
        <p:spPr/>
        <p:txBody>
          <a:bodyPr/>
          <a:lstStyle/>
          <a:p>
            <a:fld id="{4626C35A-2C97-41D3-AABE-54C69378B50C}"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randombar(horizontal)">
                                      <p:cBhvr>
                                        <p:cTn id="7" dur="500"/>
                                        <p:tgtEl>
                                          <p:spTgt spid="175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6131" name="Rectangle 3"/>
          <p:cNvSpPr>
            <a:spLocks noGrp="1" noChangeArrowheads="1"/>
          </p:cNvSpPr>
          <p:nvPr>
            <p:ph idx="4294967295"/>
          </p:nvPr>
        </p:nvSpPr>
        <p:spPr>
          <a:xfrm>
            <a:off x="664027" y="1155938"/>
            <a:ext cx="3743641" cy="3534702"/>
          </a:xfrm>
        </p:spPr>
        <p:txBody>
          <a:bodyPr>
            <a:noAutofit/>
          </a:bodyPr>
          <a:lstStyle/>
          <a:p>
            <a:pPr>
              <a:lnSpc>
                <a:spcPct val="110000"/>
              </a:lnSpc>
            </a:pPr>
            <a:r>
              <a:rPr lang="zh-CN" altLang="en-US" sz="2000" dirty="0"/>
              <a:t>在设计阶段，需要绘制实现类图和包图。同时还涉及到组件图，时序图，协作图等。</a:t>
            </a:r>
            <a:endParaRPr lang="zh-CN" altLang="en-US" sz="2000" dirty="0"/>
          </a:p>
          <a:p>
            <a:pPr>
              <a:lnSpc>
                <a:spcPct val="110000"/>
              </a:lnSpc>
            </a:pPr>
            <a:r>
              <a:rPr lang="zh-CN" altLang="en-US" sz="2000" dirty="0"/>
              <a:t>实现类图和领域类图不一样，它描述的是真正系统的静态结构，是和最后的代码完全一致的。因此，它和平台关系密切，必须准确给出系统中的实体类、控制类、界面类、接口等元素以及其中的关系。 </a:t>
            </a:r>
            <a:endParaRPr lang="zh-CN" altLang="en-US" sz="2000" dirty="0"/>
          </a:p>
        </p:txBody>
      </p:sp>
      <p:pic>
        <p:nvPicPr>
          <p:cNvPr id="176130" name="Picture 2" descr="200811081101116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4516526" y="993550"/>
            <a:ext cx="4464188" cy="3859478"/>
          </a:xfrm>
          <a:prstGeom prst="rect">
            <a:avLst/>
          </a:prstGeom>
          <a:noFill/>
        </p:spPr>
      </p:pic>
      <p:graphicFrame>
        <p:nvGraphicFramePr>
          <p:cNvPr id="10"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6237" name="Visio" r:id="rId2" imgW="6366510" imgH="358775" progId="">
                  <p:embed/>
                </p:oleObj>
              </mc:Choice>
              <mc:Fallback>
                <p:oleObj name="Visio" r:id="rId2" imgW="6366510" imgH="358775"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11" name="Line 5"/>
          <p:cNvSpPr>
            <a:spLocks noChangeShapeType="1"/>
          </p:cNvSpPr>
          <p:nvPr/>
        </p:nvSpPr>
        <p:spPr bwMode="auto">
          <a:xfrm flipH="1" flipV="1">
            <a:off x="4987113" y="562486"/>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5" name="日期占位符 4"/>
          <p:cNvSpPr>
            <a:spLocks noGrp="1"/>
          </p:cNvSpPr>
          <p:nvPr>
            <p:ph type="dt" sz="half" idx="10"/>
          </p:nvPr>
        </p:nvSpPr>
        <p:spPr/>
        <p:txBody>
          <a:bodyPr/>
          <a:lstStyle/>
          <a:p>
            <a:fld id="{61E3CBC3-ECD4-4151-900B-94C044A6DB46}"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7155" name="Rectangle 3"/>
          <p:cNvSpPr>
            <a:spLocks noGrp="1" noChangeArrowheads="1"/>
          </p:cNvSpPr>
          <p:nvPr>
            <p:ph idx="4294967295"/>
          </p:nvPr>
        </p:nvSpPr>
        <p:spPr>
          <a:xfrm>
            <a:off x="276530" y="1781910"/>
            <a:ext cx="3087156" cy="2005547"/>
          </a:xfrm>
        </p:spPr>
        <p:txBody>
          <a:bodyPr>
            <a:noAutofit/>
          </a:bodyPr>
          <a:lstStyle/>
          <a:p>
            <a:pPr>
              <a:lnSpc>
                <a:spcPct val="120000"/>
              </a:lnSpc>
            </a:pPr>
            <a:r>
              <a:rPr lang="zh-CN" altLang="en-US" sz="2000" dirty="0">
                <a:solidFill>
                  <a:schemeClr val="accent2">
                    <a:lumMod val="75000"/>
                  </a:schemeClr>
                </a:solidFill>
              </a:rPr>
              <a:t>有了静态结构，我们还要给出动态结构，这样，才能看清系统间的类是如何交互的，从而有效帮助程序员进行编码工作</a:t>
            </a:r>
            <a:r>
              <a:rPr lang="zh-CN" altLang="en-US" sz="2000" dirty="0" smtClean="0">
                <a:solidFill>
                  <a:schemeClr val="accent2">
                    <a:lumMod val="75000"/>
                  </a:schemeClr>
                </a:solidFill>
              </a:rPr>
              <a:t>。</a:t>
            </a:r>
            <a:endParaRPr lang="zh-CN" altLang="en-US" sz="2000" dirty="0">
              <a:solidFill>
                <a:schemeClr val="accent2">
                  <a:lumMod val="75000"/>
                </a:schemeClr>
              </a:solidFill>
            </a:endParaRPr>
          </a:p>
        </p:txBody>
      </p:sp>
      <p:pic>
        <p:nvPicPr>
          <p:cNvPr id="177158" name="Picture 6" descr="2008110811025047"/>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3363686" y="964711"/>
            <a:ext cx="5230667" cy="3639946"/>
          </a:xfrm>
          <a:prstGeom prst="rect">
            <a:avLst/>
          </a:prstGeom>
          <a:noFill/>
        </p:spPr>
      </p:pic>
      <p:sp>
        <p:nvSpPr>
          <p:cNvPr id="177159" name="Text Box 7"/>
          <p:cNvSpPr txBox="1">
            <a:spLocks noChangeArrowheads="1"/>
          </p:cNvSpPr>
          <p:nvPr/>
        </p:nvSpPr>
        <p:spPr bwMode="auto">
          <a:xfrm>
            <a:off x="2909077" y="4546348"/>
            <a:ext cx="6139884" cy="306680"/>
          </a:xfrm>
          <a:prstGeom prst="rect">
            <a:avLst/>
          </a:prstGeom>
        </p:spPr>
        <p:style>
          <a:lnRef idx="2">
            <a:schemeClr val="accent1"/>
          </a:lnRef>
          <a:fillRef idx="1">
            <a:schemeClr val="lt1"/>
          </a:fillRef>
          <a:effectRef idx="0">
            <a:schemeClr val="accent1"/>
          </a:effectRef>
          <a:fontRef idx="minor">
            <a:schemeClr val="dk1"/>
          </a:fontRef>
        </p:style>
        <p:txBody>
          <a:bodyPr lIns="50879" tIns="25440" rIns="50879" bIns="25440"/>
          <a:lstStyle/>
          <a:p>
            <a:pPr algn="ctr" defTabSz="509270">
              <a:lnSpc>
                <a:spcPct val="90000"/>
              </a:lnSpc>
              <a:spcBef>
                <a:spcPct val="20000"/>
              </a:spcBef>
              <a:buClr>
                <a:srgbClr val="003366"/>
              </a:buClr>
            </a:pPr>
            <a:r>
              <a:rPr lang="zh-CN" altLang="en-US" sz="1600" b="1" dirty="0">
                <a:solidFill>
                  <a:srgbClr val="000000"/>
                </a:solidFill>
                <a:latin typeface="+mj-ea"/>
                <a:ea typeface="+mj-ea"/>
              </a:rPr>
              <a:t>时序图在实际中是很多的，几乎每个类方法都配有相应的时序图 </a:t>
            </a:r>
            <a:endParaRPr lang="zh-CN" altLang="en-US" sz="1600" b="1" dirty="0">
              <a:solidFill>
                <a:srgbClr val="000000"/>
              </a:solidFill>
              <a:latin typeface="+mj-ea"/>
              <a:ea typeface="+mj-ea"/>
            </a:endParaRPr>
          </a:p>
        </p:txBody>
      </p:sp>
      <p:graphicFrame>
        <p:nvGraphicFramePr>
          <p:cNvPr id="10"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7261" name="Visio" r:id="rId2" imgW="6366510" imgH="358775" progId="">
                  <p:embed/>
                </p:oleObj>
              </mc:Choice>
              <mc:Fallback>
                <p:oleObj name="Visio" r:id="rId2" imgW="6366510" imgH="358775"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12" name="Line 5"/>
          <p:cNvSpPr>
            <a:spLocks noChangeShapeType="1"/>
          </p:cNvSpPr>
          <p:nvPr/>
        </p:nvSpPr>
        <p:spPr bwMode="auto">
          <a:xfrm flipH="1" flipV="1">
            <a:off x="4987113" y="561173"/>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5" name="日期占位符 4"/>
          <p:cNvSpPr>
            <a:spLocks noGrp="1"/>
          </p:cNvSpPr>
          <p:nvPr>
            <p:ph type="dt" sz="half" idx="10"/>
          </p:nvPr>
        </p:nvSpPr>
        <p:spPr/>
        <p:txBody>
          <a:bodyPr/>
          <a:lstStyle/>
          <a:p>
            <a:fld id="{FDB987A4-8516-4686-811F-BA60C2382842}"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82" name="Picture 6"/>
          <p:cNvPicPr>
            <a:picLocks noChangeAspect="1" noChangeArrowheads="1"/>
          </p:cNvPicPr>
          <p:nvPr/>
        </p:nvPicPr>
        <p:blipFill>
          <a:blip r:embed="rId1" cstate="print"/>
          <a:srcRect/>
          <a:stretch>
            <a:fillRect/>
          </a:stretch>
        </p:blipFill>
        <p:spPr bwMode="auto">
          <a:xfrm>
            <a:off x="2143123" y="835573"/>
            <a:ext cx="5340124" cy="4017455"/>
          </a:xfrm>
          <a:prstGeom prst="rect">
            <a:avLst/>
          </a:prstGeom>
          <a:noFill/>
          <a:ln w="9525" algn="ctr">
            <a:noFill/>
            <a:miter lim="800000"/>
            <a:headEnd/>
            <a:tailEnd/>
          </a:ln>
          <a:effectLst/>
        </p:spPr>
      </p:pic>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aphicFrame>
        <p:nvGraphicFramePr>
          <p:cNvPr id="8"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8285" name="Visio" r:id="rId2" imgW="6366510" imgH="358775" progId="">
                  <p:embed/>
                </p:oleObj>
              </mc:Choice>
              <mc:Fallback>
                <p:oleObj name="Visio" r:id="rId2" imgW="6366510" imgH="358775"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9" name="Line 5"/>
          <p:cNvSpPr>
            <a:spLocks noChangeShapeType="1"/>
          </p:cNvSpPr>
          <p:nvPr/>
        </p:nvSpPr>
        <p:spPr bwMode="auto">
          <a:xfrm flipH="1" flipV="1">
            <a:off x="6123837" y="562486"/>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5" name="日期占位符 4"/>
          <p:cNvSpPr>
            <a:spLocks noGrp="1"/>
          </p:cNvSpPr>
          <p:nvPr>
            <p:ph type="dt" sz="half" idx="10"/>
          </p:nvPr>
        </p:nvSpPr>
        <p:spPr/>
        <p:txBody>
          <a:bodyPr/>
          <a:lstStyle/>
          <a:p>
            <a:fld id="{9809CDF4-EA50-4C39-BAF1-EECE0636C842}"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过程模型测试</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400" dirty="0" smtClean="0">
                <a:solidFill>
                  <a:schemeClr val="accent1"/>
                </a:solidFill>
              </a:rPr>
              <a:t>7. </a:t>
            </a:r>
            <a:r>
              <a:rPr lang="zh-CN" altLang="en-US" sz="2400" dirty="0" smtClean="0"/>
              <a:t>以下</a:t>
            </a:r>
            <a:r>
              <a:rPr lang="zh-CN" altLang="en-US" sz="2400" dirty="0"/>
              <a:t>关于极限编程（</a:t>
            </a:r>
            <a:r>
              <a:rPr lang="en-US" altLang="zh-CN" sz="2400" dirty="0"/>
              <a:t>XP</a:t>
            </a:r>
            <a:r>
              <a:rPr lang="zh-CN" altLang="en-US" sz="2400" dirty="0"/>
              <a:t>）的最佳实践的叙述中，不正确的是（ </a:t>
            </a:r>
            <a:r>
              <a:rPr lang="zh-CN" altLang="en-US" sz="2400" dirty="0" smtClean="0"/>
              <a:t>）。</a:t>
            </a:r>
            <a:endParaRPr lang="en-US" altLang="zh-CN" sz="2400" dirty="0" smtClean="0"/>
          </a:p>
          <a:p>
            <a:pPr marL="0" indent="0">
              <a:buNone/>
            </a:pPr>
            <a:endParaRPr lang="en-US" altLang="zh-CN" sz="2400" dirty="0" smtClean="0"/>
          </a:p>
          <a:p>
            <a:pPr marL="151130" indent="-514350">
              <a:buFont typeface="+mj-lt"/>
              <a:buAutoNum type="alphaUcPeriod"/>
            </a:pPr>
            <a:r>
              <a:rPr lang="zh-CN" altLang="en-US" sz="2400" dirty="0" smtClean="0"/>
              <a:t>只</a:t>
            </a:r>
            <a:r>
              <a:rPr lang="zh-CN" altLang="en-US" sz="2400" dirty="0"/>
              <a:t>处理当前的需求，使设计保持</a:t>
            </a:r>
            <a:r>
              <a:rPr lang="zh-CN" altLang="en-US" sz="2400" dirty="0" smtClean="0"/>
              <a:t>简单</a:t>
            </a:r>
            <a:endParaRPr lang="en-US" altLang="zh-CN" sz="2400" dirty="0" smtClean="0"/>
          </a:p>
          <a:p>
            <a:pPr marL="93980" indent="-457200">
              <a:buFont typeface="+mj-lt"/>
              <a:buAutoNum type="alphaUcPeriod"/>
            </a:pPr>
            <a:r>
              <a:rPr lang="zh-CN" altLang="en-US" sz="2400" dirty="0" smtClean="0"/>
              <a:t> 采用结对编程，编码速度更快</a:t>
            </a:r>
            <a:endParaRPr lang="zh-CN" altLang="en-US" sz="2400" dirty="0" smtClean="0"/>
          </a:p>
          <a:p>
            <a:pPr marL="151130" indent="-514350">
              <a:buFont typeface="+mj-lt"/>
              <a:buAutoNum type="alphaUcPeriod"/>
            </a:pPr>
            <a:r>
              <a:rPr lang="zh-CN" altLang="en-US" sz="2400" dirty="0" smtClean="0"/>
              <a:t>编写</a:t>
            </a:r>
            <a:r>
              <a:rPr lang="zh-CN" altLang="en-US" sz="2400" dirty="0"/>
              <a:t>完程序</a:t>
            </a:r>
            <a:r>
              <a:rPr lang="zh-CN" altLang="en-US" sz="2400" dirty="0" smtClean="0"/>
              <a:t>之编写</a:t>
            </a:r>
            <a:r>
              <a:rPr lang="zh-CN" altLang="en-US" sz="2400" dirty="0"/>
              <a:t>测试</a:t>
            </a:r>
            <a:r>
              <a:rPr lang="zh-CN" altLang="en-US" sz="2400" dirty="0" smtClean="0"/>
              <a:t>代码</a:t>
            </a:r>
            <a:endParaRPr lang="en-US" altLang="zh-CN" sz="2400" dirty="0" smtClean="0"/>
          </a:p>
          <a:p>
            <a:pPr marL="151130" indent="-514350">
              <a:buFont typeface="+mj-lt"/>
              <a:buAutoNum type="alphaUcPeriod"/>
            </a:pPr>
            <a:r>
              <a:rPr lang="zh-CN" altLang="en-US" sz="2400" dirty="0" smtClean="0"/>
              <a:t>快速为</a:t>
            </a:r>
            <a:r>
              <a:rPr lang="zh-CN" altLang="en-US" sz="2400" dirty="0"/>
              <a:t>客户提供可运行的</a:t>
            </a:r>
            <a:r>
              <a:rPr lang="zh-CN" altLang="en-US" sz="2400" dirty="0" smtClean="0"/>
              <a:t>版本，并保证代码质量</a:t>
            </a:r>
            <a:r>
              <a:rPr lang="zh-CN" altLang="en-US" sz="2400" dirty="0"/>
              <a:t> </a:t>
            </a:r>
            <a:endParaRPr lang="en-US" altLang="zh-CN" sz="2400" dirty="0" smtClean="0"/>
          </a:p>
        </p:txBody>
      </p:sp>
      <p:sp>
        <p:nvSpPr>
          <p:cNvPr id="4" name="日期占位符 3"/>
          <p:cNvSpPr>
            <a:spLocks noGrp="1"/>
          </p:cNvSpPr>
          <p:nvPr>
            <p:ph type="dt" sz="half" idx="10"/>
          </p:nvPr>
        </p:nvSpPr>
        <p:spPr/>
        <p:txBody>
          <a:bodyPr/>
          <a:lstStyle/>
          <a:p>
            <a:fld id="{8E5F2247-706B-409C-957A-70D044F6F360}"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79203" name="Rectangle 3"/>
          <p:cNvSpPr>
            <a:spLocks noGrp="1" noChangeArrowheads="1"/>
          </p:cNvSpPr>
          <p:nvPr>
            <p:ph idx="4294967295"/>
          </p:nvPr>
        </p:nvSpPr>
        <p:spPr>
          <a:xfrm>
            <a:off x="1199772" y="1052768"/>
            <a:ext cx="5190141" cy="471232"/>
          </a:xfrm>
        </p:spPr>
        <p:txBody>
          <a:bodyPr>
            <a:noAutofit/>
          </a:bodyPr>
          <a:lstStyle/>
          <a:p>
            <a:r>
              <a:rPr lang="zh-CN" altLang="en-US" sz="2000" dirty="0"/>
              <a:t>编写缺陷报告、测试报告</a:t>
            </a:r>
            <a:r>
              <a:rPr lang="en-US" altLang="zh-CN" sz="2000" dirty="0"/>
              <a:t>……</a:t>
            </a:r>
            <a:endParaRPr lang="en-US" altLang="zh-CN" sz="2000" dirty="0"/>
          </a:p>
        </p:txBody>
      </p:sp>
      <p:sp>
        <p:nvSpPr>
          <p:cNvPr id="179206" name="AutoShape 6"/>
          <p:cNvSpPr>
            <a:spLocks noChangeArrowheads="1"/>
          </p:cNvSpPr>
          <p:nvPr/>
        </p:nvSpPr>
        <p:spPr bwMode="auto">
          <a:xfrm>
            <a:off x="2643187" y="2143125"/>
            <a:ext cx="900113" cy="1028700"/>
          </a:xfrm>
          <a:prstGeom prst="flowChartMultidocument">
            <a:avLst/>
          </a:prstGeom>
          <a:solidFill>
            <a:srgbClr val="DDDDDD"/>
          </a:solidFill>
          <a:ln w="9525">
            <a:solidFill>
              <a:schemeClr val="tx1"/>
            </a:solidFill>
            <a:miter lim="800000"/>
          </a:ln>
          <a:effectLst/>
        </p:spPr>
        <p:txBody>
          <a:bodyPr wrap="none" lIns="60722" tIns="30361" rIns="60722" bIns="30361" anchor="ctr"/>
          <a:lstStyle/>
          <a:p>
            <a:endParaRPr lang="zh-CN" altLang="en-US" sz="1015"/>
          </a:p>
        </p:txBody>
      </p:sp>
      <p:sp>
        <p:nvSpPr>
          <p:cNvPr id="179207" name="AutoShape 7"/>
          <p:cNvSpPr>
            <a:spLocks noChangeArrowheads="1"/>
          </p:cNvSpPr>
          <p:nvPr/>
        </p:nvSpPr>
        <p:spPr bwMode="auto">
          <a:xfrm>
            <a:off x="3800475" y="2143125"/>
            <a:ext cx="900113" cy="1028700"/>
          </a:xfrm>
          <a:prstGeom prst="flowChartMultidocument">
            <a:avLst/>
          </a:prstGeom>
          <a:solidFill>
            <a:srgbClr val="DDDDDD"/>
          </a:solidFill>
          <a:ln w="9525">
            <a:solidFill>
              <a:schemeClr val="tx1"/>
            </a:solidFill>
            <a:miter lim="800000"/>
          </a:ln>
          <a:effectLst/>
        </p:spPr>
        <p:txBody>
          <a:bodyPr wrap="none" lIns="60722" tIns="30361" rIns="60722" bIns="30361" anchor="ctr"/>
          <a:lstStyle/>
          <a:p>
            <a:endParaRPr lang="zh-CN" altLang="en-US" sz="1015"/>
          </a:p>
        </p:txBody>
      </p:sp>
      <p:sp>
        <p:nvSpPr>
          <p:cNvPr id="179208" name="AutoShape 8"/>
          <p:cNvSpPr>
            <a:spLocks noChangeArrowheads="1"/>
          </p:cNvSpPr>
          <p:nvPr/>
        </p:nvSpPr>
        <p:spPr bwMode="auto">
          <a:xfrm>
            <a:off x="4914900" y="2100263"/>
            <a:ext cx="900113" cy="1028700"/>
          </a:xfrm>
          <a:prstGeom prst="flowChartMultidocument">
            <a:avLst/>
          </a:prstGeom>
          <a:solidFill>
            <a:srgbClr val="DDDDDD"/>
          </a:solidFill>
          <a:ln w="9525">
            <a:solidFill>
              <a:schemeClr val="tx1"/>
            </a:solidFill>
            <a:miter lim="800000"/>
          </a:ln>
          <a:effectLst/>
        </p:spPr>
        <p:txBody>
          <a:bodyPr wrap="none" lIns="60722" tIns="30361" rIns="60722" bIns="30361" anchor="ctr"/>
          <a:lstStyle/>
          <a:p>
            <a:endParaRPr lang="zh-CN" altLang="en-US" sz="1015"/>
          </a:p>
        </p:txBody>
      </p:sp>
      <p:graphicFrame>
        <p:nvGraphicFramePr>
          <p:cNvPr id="11" name="Object 3"/>
          <p:cNvGraphicFramePr>
            <a:graphicFrameLocks noChangeAspect="1"/>
          </p:cNvGraphicFramePr>
          <p:nvPr/>
        </p:nvGraphicFramePr>
        <p:xfrm>
          <a:off x="1125615" y="138043"/>
          <a:ext cx="7732635" cy="424443"/>
        </p:xfrm>
        <a:graphic>
          <a:graphicData uri="http://schemas.openxmlformats.org/presentationml/2006/ole">
            <mc:AlternateContent xmlns:mc="http://schemas.openxmlformats.org/markup-compatibility/2006">
              <mc:Choice xmlns:v="urn:schemas-microsoft-com:vml" Requires="v">
                <p:oleObj spid="_x0000_s9309" name="Visio" r:id="rId1" imgW="6366510" imgH="358775" progId="">
                  <p:embed/>
                </p:oleObj>
              </mc:Choice>
              <mc:Fallback>
                <p:oleObj name="Visio" r:id="rId1" imgW="6366510" imgH="358775" progId="">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615" y="138043"/>
                        <a:ext cx="7732635" cy="424443"/>
                      </a:xfrm>
                      <a:prstGeom prst="rect">
                        <a:avLst/>
                      </a:prstGeom>
                      <a:noFill/>
                    </p:spPr>
                  </p:pic>
                </p:oleObj>
              </mc:Fallback>
            </mc:AlternateContent>
          </a:graphicData>
        </a:graphic>
      </p:graphicFrame>
      <p:sp>
        <p:nvSpPr>
          <p:cNvPr id="13" name="Line 5"/>
          <p:cNvSpPr>
            <a:spLocks noChangeShapeType="1"/>
          </p:cNvSpPr>
          <p:nvPr/>
        </p:nvSpPr>
        <p:spPr bwMode="auto">
          <a:xfrm flipH="1" flipV="1">
            <a:off x="7201523" y="562486"/>
            <a:ext cx="4819" cy="403538"/>
          </a:xfrm>
          <a:prstGeom prst="line">
            <a:avLst/>
          </a:prstGeom>
          <a:ln w="76200">
            <a:tailEnd type="triangle" w="med" len="med"/>
          </a:ln>
        </p:spPr>
        <p:style>
          <a:lnRef idx="3">
            <a:schemeClr val="accent1"/>
          </a:lnRef>
          <a:fillRef idx="0">
            <a:schemeClr val="accent1"/>
          </a:fillRef>
          <a:effectRef idx="2">
            <a:schemeClr val="accent1"/>
          </a:effectRef>
          <a:fontRef idx="minor">
            <a:schemeClr val="tx1"/>
          </a:fontRef>
        </p:style>
        <p:txBody>
          <a:bodyPr wrap="none" lIns="60722" tIns="30361" rIns="60722" bIns="30361" anchor="ctr"/>
          <a:lstStyle/>
          <a:p>
            <a:endParaRPr lang="zh-CN" altLang="en-US" sz="1015">
              <a:ln>
                <a:solidFill>
                  <a:sysClr val="windowText" lastClr="000000"/>
                </a:solidFill>
              </a:ln>
            </a:endParaRPr>
          </a:p>
        </p:txBody>
      </p:sp>
      <p:sp>
        <p:nvSpPr>
          <p:cNvPr id="14" name="Rectangle 3"/>
          <p:cNvSpPr txBox="1">
            <a:spLocks noChangeArrowheads="1"/>
          </p:cNvSpPr>
          <p:nvPr/>
        </p:nvSpPr>
        <p:spPr>
          <a:xfrm>
            <a:off x="1199772" y="3566219"/>
            <a:ext cx="7106028" cy="907809"/>
          </a:xfrm>
          <a:prstGeom prst="rect">
            <a:avLst/>
          </a:prstGeom>
        </p:spPr>
        <p:txBody>
          <a:bodyPr vert="horz" lIns="45720" tIns="45720" rIns="45720" bIns="45720" rtlCol="0">
            <a:noAutofit/>
          </a:bodyPr>
          <a:lstStyle>
            <a:lvl1pPr marL="68580" indent="-431800" algn="just" defTabSz="685800" rtl="0" eaLnBrk="1" latinLnBrk="0" hangingPunct="1">
              <a:lnSpc>
                <a:spcPct val="110000"/>
              </a:lnSpc>
              <a:spcBef>
                <a:spcPts val="1200"/>
              </a:spcBef>
              <a:spcAft>
                <a:spcPts val="0"/>
              </a:spcAft>
              <a:buClr>
                <a:schemeClr val="accent1"/>
              </a:buClr>
              <a:buSzPct val="80000"/>
              <a:buFont typeface="Arial" panose="020B0604020202020204" pitchFamily="34" charset="0"/>
              <a:buChar char="֍"/>
              <a:defRPr sz="2800" kern="1200">
                <a:solidFill>
                  <a:schemeClr val="tx2">
                    <a:lumMod val="90000"/>
                    <a:lumOff val="10000"/>
                  </a:schemeClr>
                </a:solidFill>
                <a:latin typeface="+mj-ea"/>
                <a:ea typeface="+mj-ea"/>
                <a:cs typeface="+mn-cs"/>
              </a:defRPr>
            </a:lvl1pPr>
            <a:lvl2pPr marL="720090" indent="-360045" algn="just" defTabSz="685800" rtl="0" eaLnBrk="1" latinLnBrk="0" hangingPunct="1">
              <a:lnSpc>
                <a:spcPct val="110000"/>
              </a:lnSpc>
              <a:spcBef>
                <a:spcPts val="1200"/>
              </a:spcBef>
              <a:spcAft>
                <a:spcPts val="0"/>
              </a:spcAft>
              <a:buClr>
                <a:schemeClr val="accent2"/>
              </a:buClr>
              <a:buFont typeface="Arial" panose="020B0604020202020204" pitchFamily="34" charset="0"/>
              <a:buChar char="→"/>
              <a:defRPr sz="2400" kern="1200">
                <a:solidFill>
                  <a:schemeClr val="tx2">
                    <a:lumMod val="90000"/>
                    <a:lumOff val="10000"/>
                  </a:schemeClr>
                </a:solidFill>
                <a:latin typeface="+mj-ea"/>
                <a:ea typeface="+mj-ea"/>
                <a:cs typeface="+mn-cs"/>
              </a:defRPr>
            </a:lvl2pPr>
            <a:lvl3pPr marL="1080135" indent="-288290" algn="just" defTabSz="685800" rtl="0" eaLnBrk="1" latinLnBrk="0" hangingPunct="1">
              <a:lnSpc>
                <a:spcPct val="110000"/>
              </a:lnSpc>
              <a:spcBef>
                <a:spcPts val="1200"/>
              </a:spcBef>
              <a:spcAft>
                <a:spcPts val="0"/>
              </a:spcAft>
              <a:buClr>
                <a:schemeClr val="accent2"/>
              </a:buClr>
              <a:buFont typeface="Wingdings 3" panose="05040102010807070707" pitchFamily="18" charset="2"/>
              <a:buChar char=""/>
              <a:defRPr sz="2000" kern="1200">
                <a:solidFill>
                  <a:schemeClr val="tx2">
                    <a:lumMod val="90000"/>
                    <a:lumOff val="10000"/>
                  </a:schemeClr>
                </a:solidFill>
                <a:latin typeface="+mj-ea"/>
                <a:ea typeface="+mj-ea"/>
                <a:cs typeface="+mn-cs"/>
              </a:defRPr>
            </a:lvl3pPr>
            <a:lvl4pPr marL="44577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4pPr>
            <a:lvl5pPr marL="582930" indent="-102870" algn="l" defTabSz="685800" rtl="0" eaLnBrk="1" latinLnBrk="0" hangingPunct="1">
              <a:lnSpc>
                <a:spcPct val="90000"/>
              </a:lnSpc>
              <a:spcBef>
                <a:spcPts val="600"/>
              </a:spcBef>
              <a:spcAft>
                <a:spcPts val="300"/>
              </a:spcAft>
              <a:buClr>
                <a:schemeClr val="accent2"/>
              </a:buClr>
              <a:buFont typeface="Wingdings 3" panose="05040102010807070707" pitchFamily="18" charset="2"/>
              <a:buChar char=""/>
              <a:defRPr sz="2000" kern="1200">
                <a:solidFill>
                  <a:schemeClr val="tx2">
                    <a:lumMod val="90000"/>
                    <a:lumOff val="10000"/>
                  </a:schemeClr>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6pPr>
            <a:lvl7pPr marL="79565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7pPr>
            <a:lvl8pPr marL="911860"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8pPr>
            <a:lvl9pPr marL="1021715" indent="-102870" algn="l" defTabSz="685800" rtl="0" eaLnBrk="1" latinLnBrk="0" hangingPunct="1">
              <a:lnSpc>
                <a:spcPct val="90000"/>
              </a:lnSpc>
              <a:spcBef>
                <a:spcPts val="150"/>
              </a:spcBef>
              <a:spcAft>
                <a:spcPts val="300"/>
              </a:spcAft>
              <a:buClr>
                <a:schemeClr val="accent2"/>
              </a:buClr>
              <a:buFont typeface="Wingdings 3" panose="05040102010807070707" pitchFamily="18" charset="2"/>
              <a:buChar char=""/>
              <a:defRPr sz="1050" kern="1200">
                <a:solidFill>
                  <a:schemeClr val="tx1"/>
                </a:solidFill>
                <a:latin typeface="+mn-lt"/>
                <a:ea typeface="+mn-ea"/>
                <a:cs typeface="+mn-cs"/>
              </a:defRPr>
            </a:lvl9pPr>
          </a:lstStyle>
          <a:p>
            <a:pPr marL="342900" indent="-342900"/>
            <a:r>
              <a:rPr lang="zh-CN" altLang="en-US" sz="2000" dirty="0" smtClean="0"/>
              <a:t>经过测试的软件，可以交付用户使用了，在使用过程中，要不断进行维护。</a:t>
            </a:r>
            <a:endParaRPr lang="en-US" altLang="zh-CN" sz="2000" dirty="0"/>
          </a:p>
        </p:txBody>
      </p:sp>
      <p:sp>
        <p:nvSpPr>
          <p:cNvPr id="5" name="日期占位符 4"/>
          <p:cNvSpPr>
            <a:spLocks noGrp="1"/>
          </p:cNvSpPr>
          <p:nvPr>
            <p:ph type="dt" sz="half" idx="10"/>
          </p:nvPr>
        </p:nvSpPr>
        <p:spPr/>
        <p:txBody>
          <a:bodyPr/>
          <a:lstStyle/>
          <a:p>
            <a:fld id="{1B3CCDDA-C37D-49C3-9780-0F6590C8DA0C}"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r>
              <a:rPr lang="zh-CN" altLang="en-US" dirty="0"/>
              <a:t>项目介绍</a:t>
            </a:r>
            <a:endParaRPr lang="zh-CN" altLang="en-US" dirty="0"/>
          </a:p>
        </p:txBody>
      </p:sp>
      <p:sp>
        <p:nvSpPr>
          <p:cNvPr id="183299" name="Rectangle 3"/>
          <p:cNvSpPr>
            <a:spLocks noGrp="1" noChangeArrowheads="1"/>
          </p:cNvSpPr>
          <p:nvPr>
            <p:ph idx="1"/>
          </p:nvPr>
        </p:nvSpPr>
        <p:spPr/>
        <p:txBody>
          <a:bodyPr>
            <a:noAutofit/>
          </a:bodyPr>
          <a:lstStyle/>
          <a:p>
            <a:pPr>
              <a:lnSpc>
                <a:spcPct val="110000"/>
              </a:lnSpc>
            </a:pPr>
            <a:r>
              <a:rPr lang="zh-CN" altLang="en-US" sz="2000" dirty="0"/>
              <a:t>项目名：中国赛艇协会网上报名系统</a:t>
            </a:r>
            <a:endParaRPr lang="zh-CN" altLang="en-US" sz="2000" dirty="0"/>
          </a:p>
          <a:p>
            <a:pPr>
              <a:lnSpc>
                <a:spcPct val="110000"/>
              </a:lnSpc>
            </a:pPr>
            <a:r>
              <a:rPr lang="zh-CN" altLang="en-US" sz="2000" dirty="0"/>
              <a:t>项目期限：</a:t>
            </a:r>
            <a:r>
              <a:rPr lang="en-US" altLang="zh-CN" sz="2000" dirty="0"/>
              <a:t>2019</a:t>
            </a:r>
            <a:r>
              <a:rPr lang="zh-CN" altLang="en-US" sz="2000" dirty="0"/>
              <a:t>年</a:t>
            </a:r>
            <a:r>
              <a:rPr lang="en-US" altLang="zh-CN" sz="2000" dirty="0"/>
              <a:t>12</a:t>
            </a:r>
            <a:r>
              <a:rPr lang="zh-CN" altLang="en-US" sz="2000" dirty="0"/>
              <a:t>月底前交付</a:t>
            </a:r>
            <a:endParaRPr lang="en-US" altLang="zh-CN" sz="2000" dirty="0"/>
          </a:p>
          <a:p>
            <a:pPr>
              <a:lnSpc>
                <a:spcPct val="110000"/>
              </a:lnSpc>
            </a:pPr>
            <a:r>
              <a:rPr lang="zh-CN" altLang="en-US" sz="2000" dirty="0"/>
              <a:t>项目背景：一直没有一款网上报名系统，全依赖人工管理，各省队参赛报名以</a:t>
            </a:r>
            <a:r>
              <a:rPr lang="en-US" altLang="zh-CN" sz="2000" dirty="0"/>
              <a:t>Excel</a:t>
            </a:r>
            <a:r>
              <a:rPr lang="zh-CN" altLang="en-US" sz="2000" dirty="0"/>
              <a:t>文件提交给赛艇协会，由工作人员整理报名信息。</a:t>
            </a:r>
            <a:endParaRPr lang="zh-CN" altLang="en-US" sz="2000" dirty="0"/>
          </a:p>
          <a:p>
            <a:pPr>
              <a:lnSpc>
                <a:spcPct val="110000"/>
              </a:lnSpc>
            </a:pPr>
            <a:r>
              <a:rPr lang="zh-CN" altLang="en-US" sz="2000" dirty="0"/>
              <a:t>用户基本要求概述：开发一个网上报名系统，用于各省对运动员参赛报名，以及中国赛艇协会发布赛事信息和统计整理报名信息。该系统可以用来代替目前中国赛艇协会人工管理的日常工作，提高办公自动化水平，减少人力成本，提高办公效率。</a:t>
            </a:r>
            <a:endParaRPr lang="zh-CN" altLang="zh-CN" sz="2000" dirty="0"/>
          </a:p>
          <a:p>
            <a:pPr>
              <a:lnSpc>
                <a:spcPct val="110000"/>
              </a:lnSpc>
            </a:pPr>
            <a:r>
              <a:rPr lang="zh-CN" altLang="en-US" sz="2000" dirty="0"/>
              <a:t>进一步的要求需要再访谈。</a:t>
            </a:r>
            <a:endParaRPr lang="zh-CN" altLang="en-US" sz="2000" dirty="0"/>
          </a:p>
          <a:p>
            <a:pPr>
              <a:lnSpc>
                <a:spcPct val="110000"/>
              </a:lnSpc>
            </a:pPr>
            <a:endParaRPr lang="zh-CN" altLang="en-US" sz="2000" dirty="0"/>
          </a:p>
          <a:p>
            <a:pPr>
              <a:lnSpc>
                <a:spcPct val="110000"/>
              </a:lnSpc>
            </a:pPr>
            <a:endParaRPr lang="en-US" altLang="zh-CN" sz="200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日期占位符 4"/>
          <p:cNvSpPr>
            <a:spLocks noGrp="1"/>
          </p:cNvSpPr>
          <p:nvPr>
            <p:ph type="dt" sz="half" idx="10"/>
          </p:nvPr>
        </p:nvSpPr>
        <p:spPr/>
        <p:txBody>
          <a:bodyPr/>
          <a:lstStyle/>
          <a:p>
            <a:fld id="{1B10C315-EE01-4F33-9FFC-105459C4E2FF}" type="datetime1">
              <a:rPr lang="zh-CN" altLang="en-US" smtClean="0"/>
            </a:fld>
            <a:endParaRPr lang="zh-CN" altLang="en-US" dirty="0"/>
          </a:p>
        </p:txBody>
      </p:sp>
      <p:sp>
        <p:nvSpPr>
          <p:cNvPr id="6" name="页脚占位符 5"/>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8097" y="1010373"/>
            <a:ext cx="7832833" cy="3721648"/>
          </a:xfrm>
        </p:spPr>
        <p:txBody>
          <a:bodyPr/>
          <a:lstStyle/>
          <a:p>
            <a:pPr>
              <a:lnSpc>
                <a:spcPct val="120000"/>
              </a:lnSpc>
              <a:spcBef>
                <a:spcPts val="450"/>
              </a:spcBef>
            </a:pPr>
            <a:r>
              <a:rPr lang="zh-CN" altLang="en-US" sz="2400" b="1" dirty="0"/>
              <a:t>软件计划阶段的工作</a:t>
            </a:r>
            <a:endParaRPr lang="en-US" altLang="zh-CN" sz="2400" b="1" dirty="0"/>
          </a:p>
          <a:p>
            <a:pPr lvl="1">
              <a:lnSpc>
                <a:spcPct val="120000"/>
              </a:lnSpc>
              <a:spcBef>
                <a:spcPts val="450"/>
              </a:spcBef>
            </a:pPr>
            <a:r>
              <a:rPr lang="zh-CN" altLang="en-US" sz="1800" dirty="0"/>
              <a:t>业务建模</a:t>
            </a:r>
            <a:endParaRPr lang="en-US" altLang="zh-CN" sz="1800" dirty="0"/>
          </a:p>
          <a:p>
            <a:pPr lvl="1">
              <a:lnSpc>
                <a:spcPct val="120000"/>
              </a:lnSpc>
              <a:spcBef>
                <a:spcPts val="450"/>
              </a:spcBef>
            </a:pPr>
            <a:r>
              <a:rPr lang="zh-CN" altLang="en-US" sz="1800" dirty="0" smtClean="0"/>
              <a:t>问题定义</a:t>
            </a:r>
            <a:endParaRPr lang="en-US" altLang="zh-CN" sz="1800" dirty="0" smtClean="0"/>
          </a:p>
          <a:p>
            <a:pPr lvl="1">
              <a:lnSpc>
                <a:spcPct val="120000"/>
              </a:lnSpc>
              <a:spcBef>
                <a:spcPts val="450"/>
              </a:spcBef>
            </a:pPr>
            <a:r>
              <a:rPr lang="zh-CN" altLang="en-US" sz="1800" dirty="0" smtClean="0"/>
              <a:t>可行性研究</a:t>
            </a:r>
            <a:r>
              <a:rPr lang="zh-CN" altLang="en-US" sz="1800" dirty="0"/>
              <a:t>、项目计划</a:t>
            </a:r>
            <a:endParaRPr lang="en-US" altLang="zh-CN" sz="1800" dirty="0"/>
          </a:p>
          <a:p>
            <a:pPr>
              <a:lnSpc>
                <a:spcPct val="120000"/>
              </a:lnSpc>
              <a:spcBef>
                <a:spcPts val="1800"/>
              </a:spcBef>
            </a:pPr>
            <a:r>
              <a:rPr lang="en-US" altLang="zh-CN" sz="2400" b="1" dirty="0"/>
              <a:t>UML</a:t>
            </a:r>
            <a:r>
              <a:rPr lang="zh-CN" altLang="zh-CN" sz="2400" b="1" dirty="0"/>
              <a:t>语言概述</a:t>
            </a:r>
            <a:endParaRPr lang="zh-CN" altLang="zh-CN" sz="2400" b="1" dirty="0"/>
          </a:p>
          <a:p>
            <a:pPr lvl="1">
              <a:lnSpc>
                <a:spcPct val="120000"/>
              </a:lnSpc>
              <a:spcBef>
                <a:spcPts val="450"/>
              </a:spcBef>
            </a:pPr>
            <a:r>
              <a:rPr lang="en-US" altLang="zh-CN" sz="1800" dirty="0"/>
              <a:t>UML</a:t>
            </a:r>
            <a:r>
              <a:rPr lang="zh-CN" altLang="zh-CN" sz="1800" dirty="0"/>
              <a:t>的定义</a:t>
            </a:r>
            <a:r>
              <a:rPr lang="zh-CN" altLang="en-US" sz="1800" dirty="0"/>
              <a:t>和</a:t>
            </a:r>
            <a:r>
              <a:rPr lang="zh-CN" altLang="zh-CN" sz="1800" dirty="0"/>
              <a:t>组成</a:t>
            </a:r>
            <a:r>
              <a:rPr lang="en-US" altLang="zh-CN" sz="1800" dirty="0"/>
              <a:t> </a:t>
            </a:r>
            <a:endParaRPr lang="zh-CN" altLang="zh-CN" sz="1800" dirty="0"/>
          </a:p>
          <a:p>
            <a:pPr lvl="1">
              <a:lnSpc>
                <a:spcPct val="120000"/>
              </a:lnSpc>
              <a:spcBef>
                <a:spcPts val="450"/>
              </a:spcBef>
            </a:pPr>
            <a:r>
              <a:rPr lang="en-US" altLang="zh-CN" sz="1800" dirty="0"/>
              <a:t>UML</a:t>
            </a:r>
            <a:r>
              <a:rPr lang="zh-CN" altLang="zh-CN" sz="1800" dirty="0"/>
              <a:t>的</a:t>
            </a:r>
            <a:r>
              <a:rPr lang="en-US" altLang="zh-CN" sz="1800" dirty="0"/>
              <a:t>5</a:t>
            </a:r>
            <a:r>
              <a:rPr lang="zh-CN" altLang="zh-CN" sz="1800" dirty="0"/>
              <a:t>类图形</a:t>
            </a:r>
            <a:endParaRPr lang="zh-CN" altLang="zh-CN" sz="1800" dirty="0"/>
          </a:p>
          <a:p>
            <a:pPr lvl="1">
              <a:lnSpc>
                <a:spcPct val="120000"/>
              </a:lnSpc>
              <a:spcBef>
                <a:spcPts val="450"/>
              </a:spcBef>
            </a:pPr>
            <a:r>
              <a:rPr lang="en-US" altLang="zh-CN" sz="1800" dirty="0"/>
              <a:t>UML</a:t>
            </a:r>
            <a:r>
              <a:rPr lang="zh-CN" altLang="zh-CN" sz="1800" dirty="0"/>
              <a:t>的</a:t>
            </a:r>
            <a:r>
              <a:rPr lang="zh-CN" altLang="zh-CN" sz="1800" dirty="0" smtClean="0"/>
              <a:t>应用</a:t>
            </a:r>
            <a:endParaRPr lang="zh-CN" altLang="en-US" sz="1800"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4" name="标题 3"/>
          <p:cNvSpPr>
            <a:spLocks noGrp="1"/>
          </p:cNvSpPr>
          <p:nvPr>
            <p:ph type="title"/>
          </p:nvPr>
        </p:nvSpPr>
        <p:spPr/>
        <p:txBody>
          <a:bodyPr/>
          <a:lstStyle/>
          <a:p>
            <a:r>
              <a:rPr lang="zh-CN" altLang="en-US" dirty="0"/>
              <a:t>本课小结</a:t>
            </a:r>
            <a:endParaRPr lang="zh-CN" altLang="en-US" dirty="0"/>
          </a:p>
        </p:txBody>
      </p:sp>
      <p:grpSp>
        <p:nvGrpSpPr>
          <p:cNvPr id="7" name="Group 6"/>
          <p:cNvGrpSpPr/>
          <p:nvPr/>
        </p:nvGrpSpPr>
        <p:grpSpPr>
          <a:xfrm>
            <a:off x="5567279" y="1461741"/>
            <a:ext cx="3209575" cy="3270280"/>
            <a:chOff x="3827463" y="1565275"/>
            <a:chExt cx="1195388" cy="1271588"/>
          </a:xfrm>
          <a:solidFill>
            <a:srgbClr val="92D050"/>
          </a:solidFill>
        </p:grpSpPr>
        <p:sp>
          <p:nvSpPr>
            <p:cNvPr id="8" name="Freeform 70"/>
            <p:cNvSpPr/>
            <p:nvPr/>
          </p:nvSpPr>
          <p:spPr bwMode="auto">
            <a:xfrm>
              <a:off x="4010026" y="1708150"/>
              <a:ext cx="835025" cy="1128713"/>
            </a:xfrm>
            <a:custGeom>
              <a:avLst/>
              <a:gdLst/>
              <a:ahLst/>
              <a:cxnLst>
                <a:cxn ang="0">
                  <a:pos x="104" y="385"/>
                </a:cxn>
                <a:cxn ang="0">
                  <a:pos x="112" y="230"/>
                </a:cxn>
                <a:cxn ang="0">
                  <a:pos x="6" y="164"/>
                </a:cxn>
                <a:cxn ang="0">
                  <a:pos x="121" y="191"/>
                </a:cxn>
                <a:cxn ang="0">
                  <a:pos x="126" y="93"/>
                </a:cxn>
                <a:cxn ang="0">
                  <a:pos x="76" y="29"/>
                </a:cxn>
                <a:cxn ang="0">
                  <a:pos x="132" y="61"/>
                </a:cxn>
                <a:cxn ang="0">
                  <a:pos x="174" y="5"/>
                </a:cxn>
                <a:cxn ang="0">
                  <a:pos x="149" y="79"/>
                </a:cxn>
                <a:cxn ang="0">
                  <a:pos x="171" y="196"/>
                </a:cxn>
                <a:cxn ang="0">
                  <a:pos x="277" y="149"/>
                </a:cxn>
                <a:cxn ang="0">
                  <a:pos x="177" y="228"/>
                </a:cxn>
                <a:cxn ang="0">
                  <a:pos x="178" y="385"/>
                </a:cxn>
                <a:cxn ang="0">
                  <a:pos x="104" y="385"/>
                </a:cxn>
              </a:cxnLst>
              <a:rect l="0" t="0" r="r" b="b"/>
              <a:pathLst>
                <a:path w="285" h="385">
                  <a:moveTo>
                    <a:pt x="104" y="385"/>
                  </a:moveTo>
                  <a:cubicBezTo>
                    <a:pt x="104" y="385"/>
                    <a:pt x="139" y="260"/>
                    <a:pt x="112" y="230"/>
                  </a:cubicBezTo>
                  <a:cubicBezTo>
                    <a:pt x="64" y="179"/>
                    <a:pt x="0" y="166"/>
                    <a:pt x="6" y="164"/>
                  </a:cubicBezTo>
                  <a:cubicBezTo>
                    <a:pt x="44" y="154"/>
                    <a:pt x="105" y="205"/>
                    <a:pt x="121" y="191"/>
                  </a:cubicBezTo>
                  <a:cubicBezTo>
                    <a:pt x="134" y="180"/>
                    <a:pt x="136" y="117"/>
                    <a:pt x="126" y="93"/>
                  </a:cubicBezTo>
                  <a:cubicBezTo>
                    <a:pt x="107" y="46"/>
                    <a:pt x="60" y="29"/>
                    <a:pt x="76" y="29"/>
                  </a:cubicBezTo>
                  <a:cubicBezTo>
                    <a:pt x="98" y="29"/>
                    <a:pt x="128" y="66"/>
                    <a:pt x="132" y="61"/>
                  </a:cubicBezTo>
                  <a:cubicBezTo>
                    <a:pt x="137" y="57"/>
                    <a:pt x="164" y="0"/>
                    <a:pt x="174" y="5"/>
                  </a:cubicBezTo>
                  <a:cubicBezTo>
                    <a:pt x="177" y="7"/>
                    <a:pt x="149" y="36"/>
                    <a:pt x="149" y="79"/>
                  </a:cubicBezTo>
                  <a:cubicBezTo>
                    <a:pt x="149" y="121"/>
                    <a:pt x="154" y="206"/>
                    <a:pt x="171" y="196"/>
                  </a:cubicBezTo>
                  <a:cubicBezTo>
                    <a:pt x="200" y="178"/>
                    <a:pt x="257" y="147"/>
                    <a:pt x="277" y="149"/>
                  </a:cubicBezTo>
                  <a:cubicBezTo>
                    <a:pt x="285" y="150"/>
                    <a:pt x="196" y="185"/>
                    <a:pt x="177" y="228"/>
                  </a:cubicBezTo>
                  <a:cubicBezTo>
                    <a:pt x="161" y="264"/>
                    <a:pt x="170" y="373"/>
                    <a:pt x="178" y="385"/>
                  </a:cubicBezTo>
                  <a:lnTo>
                    <a:pt x="104" y="385"/>
                  </a:lnTo>
                  <a:close/>
                </a:path>
              </a:pathLst>
            </a:custGeom>
            <a:solidFill>
              <a:srgbClr val="B65310"/>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9" name="Freeform 71"/>
            <p:cNvSpPr/>
            <p:nvPr/>
          </p:nvSpPr>
          <p:spPr bwMode="auto">
            <a:xfrm>
              <a:off x="4495801" y="2089150"/>
              <a:ext cx="166688" cy="114300"/>
            </a:xfrm>
            <a:custGeom>
              <a:avLst/>
              <a:gdLst/>
              <a:ahLst/>
              <a:cxnLst>
                <a:cxn ang="0">
                  <a:pos x="27" y="39"/>
                </a:cxn>
                <a:cxn ang="0">
                  <a:pos x="20" y="0"/>
                </a:cxn>
                <a:cxn ang="0">
                  <a:pos x="27" y="39"/>
                </a:cxn>
              </a:cxnLst>
              <a:rect l="0" t="0" r="r" b="b"/>
              <a:pathLst>
                <a:path w="57" h="39">
                  <a:moveTo>
                    <a:pt x="27" y="39"/>
                  </a:moveTo>
                  <a:cubicBezTo>
                    <a:pt x="27" y="39"/>
                    <a:pt x="0" y="36"/>
                    <a:pt x="20" y="0"/>
                  </a:cubicBezTo>
                  <a:cubicBezTo>
                    <a:pt x="20" y="0"/>
                    <a:pt x="57" y="26"/>
                    <a:pt x="27" y="3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0" name="Freeform 72"/>
            <p:cNvSpPr/>
            <p:nvPr/>
          </p:nvSpPr>
          <p:spPr bwMode="auto">
            <a:xfrm>
              <a:off x="4621213" y="2025650"/>
              <a:ext cx="161925" cy="117475"/>
            </a:xfrm>
            <a:custGeom>
              <a:avLst/>
              <a:gdLst/>
              <a:ahLst/>
              <a:cxnLst>
                <a:cxn ang="0">
                  <a:pos x="23" y="40"/>
                </a:cxn>
                <a:cxn ang="0">
                  <a:pos x="27" y="0"/>
                </a:cxn>
                <a:cxn ang="0">
                  <a:pos x="23" y="40"/>
                </a:cxn>
              </a:cxnLst>
              <a:rect l="0" t="0" r="r" b="b"/>
              <a:pathLst>
                <a:path w="55" h="40">
                  <a:moveTo>
                    <a:pt x="23" y="40"/>
                  </a:moveTo>
                  <a:cubicBezTo>
                    <a:pt x="23" y="40"/>
                    <a:pt x="0" y="32"/>
                    <a:pt x="27" y="0"/>
                  </a:cubicBezTo>
                  <a:cubicBezTo>
                    <a:pt x="27" y="0"/>
                    <a:pt x="55" y="35"/>
                    <a:pt x="23" y="4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1" name="Freeform 73"/>
            <p:cNvSpPr/>
            <p:nvPr/>
          </p:nvSpPr>
          <p:spPr bwMode="auto">
            <a:xfrm>
              <a:off x="4718051" y="1971675"/>
              <a:ext cx="173038" cy="138113"/>
            </a:xfrm>
            <a:custGeom>
              <a:avLst/>
              <a:gdLst/>
              <a:ahLst/>
              <a:cxnLst>
                <a:cxn ang="0">
                  <a:pos x="22" y="47"/>
                </a:cxn>
                <a:cxn ang="0">
                  <a:pos x="40" y="0"/>
                </a:cxn>
                <a:cxn ang="0">
                  <a:pos x="22" y="47"/>
                </a:cxn>
              </a:cxnLst>
              <a:rect l="0" t="0" r="r" b="b"/>
              <a:pathLst>
                <a:path w="59" h="47">
                  <a:moveTo>
                    <a:pt x="22" y="47"/>
                  </a:moveTo>
                  <a:cubicBezTo>
                    <a:pt x="22" y="47"/>
                    <a:pt x="0" y="25"/>
                    <a:pt x="40" y="0"/>
                  </a:cubicBezTo>
                  <a:cubicBezTo>
                    <a:pt x="40" y="0"/>
                    <a:pt x="59" y="43"/>
                    <a:pt x="22" y="4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2" name="Freeform 74"/>
            <p:cNvSpPr/>
            <p:nvPr/>
          </p:nvSpPr>
          <p:spPr bwMode="auto">
            <a:xfrm>
              <a:off x="4873626" y="2009775"/>
              <a:ext cx="149225" cy="117475"/>
            </a:xfrm>
            <a:custGeom>
              <a:avLst/>
              <a:gdLst/>
              <a:ahLst/>
              <a:cxnLst>
                <a:cxn ang="0">
                  <a:pos x="4" y="24"/>
                </a:cxn>
                <a:cxn ang="0">
                  <a:pos x="51" y="10"/>
                </a:cxn>
                <a:cxn ang="0">
                  <a:pos x="39" y="25"/>
                </a:cxn>
                <a:cxn ang="0">
                  <a:pos x="4" y="24"/>
                </a:cxn>
              </a:cxnLst>
              <a:rect l="0" t="0" r="r" b="b"/>
              <a:pathLst>
                <a:path w="51" h="40">
                  <a:moveTo>
                    <a:pt x="4" y="24"/>
                  </a:moveTo>
                  <a:cubicBezTo>
                    <a:pt x="4" y="24"/>
                    <a:pt x="0" y="0"/>
                    <a:pt x="51" y="10"/>
                  </a:cubicBezTo>
                  <a:cubicBezTo>
                    <a:pt x="51" y="10"/>
                    <a:pt x="46" y="15"/>
                    <a:pt x="39" y="25"/>
                  </a:cubicBezTo>
                  <a:cubicBezTo>
                    <a:pt x="32" y="34"/>
                    <a:pt x="11" y="40"/>
                    <a:pt x="4"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3" name="Freeform 75"/>
            <p:cNvSpPr/>
            <p:nvPr/>
          </p:nvSpPr>
          <p:spPr bwMode="auto">
            <a:xfrm>
              <a:off x="4827588" y="2165350"/>
              <a:ext cx="131763" cy="92075"/>
            </a:xfrm>
            <a:custGeom>
              <a:avLst/>
              <a:gdLst/>
              <a:ahLst/>
              <a:cxnLst>
                <a:cxn ang="0">
                  <a:pos x="14" y="0"/>
                </a:cxn>
                <a:cxn ang="0">
                  <a:pos x="45" y="20"/>
                </a:cxn>
                <a:cxn ang="0">
                  <a:pos x="9" y="16"/>
                </a:cxn>
                <a:cxn ang="0">
                  <a:pos x="14" y="0"/>
                </a:cxn>
              </a:cxnLst>
              <a:rect l="0" t="0" r="r" b="b"/>
              <a:pathLst>
                <a:path w="45" h="31">
                  <a:moveTo>
                    <a:pt x="14" y="0"/>
                  </a:moveTo>
                  <a:cubicBezTo>
                    <a:pt x="14" y="0"/>
                    <a:pt x="40" y="3"/>
                    <a:pt x="45" y="20"/>
                  </a:cubicBezTo>
                  <a:cubicBezTo>
                    <a:pt x="45" y="20"/>
                    <a:pt x="28" y="31"/>
                    <a:pt x="9" y="16"/>
                  </a:cubicBezTo>
                  <a:cubicBezTo>
                    <a:pt x="0" y="8"/>
                    <a:pt x="6" y="1"/>
                    <a:pt x="14" y="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4" name="Freeform 76"/>
            <p:cNvSpPr/>
            <p:nvPr/>
          </p:nvSpPr>
          <p:spPr bwMode="auto">
            <a:xfrm>
              <a:off x="4751388" y="2212975"/>
              <a:ext cx="104775" cy="111125"/>
            </a:xfrm>
            <a:custGeom>
              <a:avLst/>
              <a:gdLst/>
              <a:ahLst/>
              <a:cxnLst>
                <a:cxn ang="0">
                  <a:pos x="6" y="8"/>
                </a:cxn>
                <a:cxn ang="0">
                  <a:pos x="27" y="11"/>
                </a:cxn>
                <a:cxn ang="0">
                  <a:pos x="36" y="38"/>
                </a:cxn>
                <a:cxn ang="0">
                  <a:pos x="5" y="23"/>
                </a:cxn>
                <a:cxn ang="0">
                  <a:pos x="6" y="8"/>
                </a:cxn>
              </a:cxnLst>
              <a:rect l="0" t="0" r="r" b="b"/>
              <a:pathLst>
                <a:path w="36" h="38">
                  <a:moveTo>
                    <a:pt x="6" y="8"/>
                  </a:moveTo>
                  <a:cubicBezTo>
                    <a:pt x="6" y="8"/>
                    <a:pt x="17" y="0"/>
                    <a:pt x="27" y="11"/>
                  </a:cubicBezTo>
                  <a:cubicBezTo>
                    <a:pt x="36" y="21"/>
                    <a:pt x="34" y="33"/>
                    <a:pt x="36" y="38"/>
                  </a:cubicBezTo>
                  <a:cubicBezTo>
                    <a:pt x="36" y="38"/>
                    <a:pt x="14" y="35"/>
                    <a:pt x="5" y="23"/>
                  </a:cubicBezTo>
                  <a:cubicBezTo>
                    <a:pt x="0" y="16"/>
                    <a:pt x="4" y="11"/>
                    <a:pt x="6" y="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5" name="Freeform 77"/>
            <p:cNvSpPr/>
            <p:nvPr/>
          </p:nvSpPr>
          <p:spPr bwMode="auto">
            <a:xfrm>
              <a:off x="4638676" y="2279650"/>
              <a:ext cx="138113" cy="111125"/>
            </a:xfrm>
            <a:custGeom>
              <a:avLst/>
              <a:gdLst/>
              <a:ahLst/>
              <a:cxnLst>
                <a:cxn ang="0">
                  <a:pos x="15" y="5"/>
                </a:cxn>
                <a:cxn ang="0">
                  <a:pos x="39" y="12"/>
                </a:cxn>
                <a:cxn ang="0">
                  <a:pos x="47" y="35"/>
                </a:cxn>
                <a:cxn ang="0">
                  <a:pos x="15" y="5"/>
                </a:cxn>
              </a:cxnLst>
              <a:rect l="0" t="0" r="r" b="b"/>
              <a:pathLst>
                <a:path w="47" h="38">
                  <a:moveTo>
                    <a:pt x="15" y="5"/>
                  </a:moveTo>
                  <a:cubicBezTo>
                    <a:pt x="15" y="5"/>
                    <a:pt x="31" y="0"/>
                    <a:pt x="39" y="12"/>
                  </a:cubicBezTo>
                  <a:cubicBezTo>
                    <a:pt x="47" y="23"/>
                    <a:pt x="44" y="31"/>
                    <a:pt x="47" y="35"/>
                  </a:cubicBezTo>
                  <a:cubicBezTo>
                    <a:pt x="47" y="35"/>
                    <a:pt x="0" y="38"/>
                    <a:pt x="15" y="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6" name="Freeform 78"/>
            <p:cNvSpPr/>
            <p:nvPr/>
          </p:nvSpPr>
          <p:spPr bwMode="auto">
            <a:xfrm>
              <a:off x="4132263" y="2089150"/>
              <a:ext cx="123825" cy="117475"/>
            </a:xfrm>
            <a:custGeom>
              <a:avLst/>
              <a:gdLst/>
              <a:ahLst/>
              <a:cxnLst>
                <a:cxn ang="0">
                  <a:pos x="22" y="35"/>
                </a:cxn>
                <a:cxn ang="0">
                  <a:pos x="40" y="0"/>
                </a:cxn>
                <a:cxn ang="0">
                  <a:pos x="40" y="17"/>
                </a:cxn>
                <a:cxn ang="0">
                  <a:pos x="22" y="35"/>
                </a:cxn>
              </a:cxnLst>
              <a:rect l="0" t="0" r="r" b="b"/>
              <a:pathLst>
                <a:path w="42" h="40">
                  <a:moveTo>
                    <a:pt x="22" y="35"/>
                  </a:moveTo>
                  <a:cubicBezTo>
                    <a:pt x="22" y="35"/>
                    <a:pt x="0" y="19"/>
                    <a:pt x="40" y="0"/>
                  </a:cubicBezTo>
                  <a:cubicBezTo>
                    <a:pt x="40" y="0"/>
                    <a:pt x="39" y="8"/>
                    <a:pt x="40" y="17"/>
                  </a:cubicBezTo>
                  <a:cubicBezTo>
                    <a:pt x="42" y="25"/>
                    <a:pt x="36" y="40"/>
                    <a:pt x="22" y="35"/>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7" name="Freeform 79"/>
            <p:cNvSpPr/>
            <p:nvPr/>
          </p:nvSpPr>
          <p:spPr bwMode="auto">
            <a:xfrm>
              <a:off x="4067176" y="2036763"/>
              <a:ext cx="112713" cy="123825"/>
            </a:xfrm>
            <a:custGeom>
              <a:avLst/>
              <a:gdLst/>
              <a:ahLst/>
              <a:cxnLst>
                <a:cxn ang="0">
                  <a:pos x="11" y="36"/>
                </a:cxn>
                <a:cxn ang="0">
                  <a:pos x="17" y="6"/>
                </a:cxn>
                <a:cxn ang="0">
                  <a:pos x="28" y="0"/>
                </a:cxn>
                <a:cxn ang="0">
                  <a:pos x="25" y="39"/>
                </a:cxn>
                <a:cxn ang="0">
                  <a:pos x="11" y="36"/>
                </a:cxn>
              </a:cxnLst>
              <a:rect l="0" t="0" r="r" b="b"/>
              <a:pathLst>
                <a:path w="38" h="42">
                  <a:moveTo>
                    <a:pt x="11" y="36"/>
                  </a:moveTo>
                  <a:cubicBezTo>
                    <a:pt x="11" y="36"/>
                    <a:pt x="0" y="21"/>
                    <a:pt x="17" y="6"/>
                  </a:cubicBezTo>
                  <a:cubicBezTo>
                    <a:pt x="21" y="3"/>
                    <a:pt x="28" y="0"/>
                    <a:pt x="28" y="0"/>
                  </a:cubicBezTo>
                  <a:cubicBezTo>
                    <a:pt x="28" y="0"/>
                    <a:pt x="38" y="31"/>
                    <a:pt x="25" y="39"/>
                  </a:cubicBezTo>
                  <a:cubicBezTo>
                    <a:pt x="20" y="42"/>
                    <a:pt x="14" y="41"/>
                    <a:pt x="11" y="36"/>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8" name="Freeform 80"/>
            <p:cNvSpPr/>
            <p:nvPr/>
          </p:nvSpPr>
          <p:spPr bwMode="auto">
            <a:xfrm>
              <a:off x="3956051" y="2019300"/>
              <a:ext cx="109538" cy="125413"/>
            </a:xfrm>
            <a:custGeom>
              <a:avLst/>
              <a:gdLst/>
              <a:ahLst/>
              <a:cxnLst>
                <a:cxn ang="0">
                  <a:pos x="19" y="42"/>
                </a:cxn>
                <a:cxn ang="0">
                  <a:pos x="9" y="15"/>
                </a:cxn>
                <a:cxn ang="0">
                  <a:pos x="17" y="0"/>
                </a:cxn>
                <a:cxn ang="0">
                  <a:pos x="24" y="11"/>
                </a:cxn>
                <a:cxn ang="0">
                  <a:pos x="19" y="42"/>
                </a:cxn>
              </a:cxnLst>
              <a:rect l="0" t="0" r="r" b="b"/>
              <a:pathLst>
                <a:path w="37" h="43">
                  <a:moveTo>
                    <a:pt x="19" y="42"/>
                  </a:moveTo>
                  <a:cubicBezTo>
                    <a:pt x="9" y="43"/>
                    <a:pt x="0" y="30"/>
                    <a:pt x="9" y="15"/>
                  </a:cubicBezTo>
                  <a:cubicBezTo>
                    <a:pt x="17" y="0"/>
                    <a:pt x="17" y="0"/>
                    <a:pt x="17" y="0"/>
                  </a:cubicBezTo>
                  <a:cubicBezTo>
                    <a:pt x="17" y="0"/>
                    <a:pt x="21" y="7"/>
                    <a:pt x="24" y="11"/>
                  </a:cubicBezTo>
                  <a:cubicBezTo>
                    <a:pt x="30" y="20"/>
                    <a:pt x="37" y="42"/>
                    <a:pt x="19"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19" name="Freeform 81"/>
            <p:cNvSpPr/>
            <p:nvPr/>
          </p:nvSpPr>
          <p:spPr bwMode="auto">
            <a:xfrm>
              <a:off x="3827463" y="2106613"/>
              <a:ext cx="146050" cy="100013"/>
            </a:xfrm>
            <a:custGeom>
              <a:avLst/>
              <a:gdLst/>
              <a:ahLst/>
              <a:cxnLst>
                <a:cxn ang="0">
                  <a:pos x="49" y="24"/>
                </a:cxn>
                <a:cxn ang="0">
                  <a:pos x="9" y="12"/>
                </a:cxn>
                <a:cxn ang="0">
                  <a:pos x="0" y="19"/>
                </a:cxn>
                <a:cxn ang="0">
                  <a:pos x="23" y="33"/>
                </a:cxn>
                <a:cxn ang="0">
                  <a:pos x="49" y="24"/>
                </a:cxn>
              </a:cxnLst>
              <a:rect l="0" t="0" r="r" b="b"/>
              <a:pathLst>
                <a:path w="50" h="34">
                  <a:moveTo>
                    <a:pt x="49" y="24"/>
                  </a:moveTo>
                  <a:cubicBezTo>
                    <a:pt x="49" y="24"/>
                    <a:pt x="30" y="0"/>
                    <a:pt x="9" y="12"/>
                  </a:cubicBezTo>
                  <a:cubicBezTo>
                    <a:pt x="9" y="12"/>
                    <a:pt x="3" y="17"/>
                    <a:pt x="0" y="19"/>
                  </a:cubicBezTo>
                  <a:cubicBezTo>
                    <a:pt x="0" y="19"/>
                    <a:pt x="10" y="32"/>
                    <a:pt x="23" y="33"/>
                  </a:cubicBezTo>
                  <a:cubicBezTo>
                    <a:pt x="35" y="34"/>
                    <a:pt x="50" y="33"/>
                    <a:pt x="49" y="2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0" name="Freeform 82"/>
            <p:cNvSpPr/>
            <p:nvPr/>
          </p:nvSpPr>
          <p:spPr bwMode="auto">
            <a:xfrm>
              <a:off x="3948113" y="2220913"/>
              <a:ext cx="119063" cy="109538"/>
            </a:xfrm>
            <a:custGeom>
              <a:avLst/>
              <a:gdLst/>
              <a:ahLst/>
              <a:cxnLst>
                <a:cxn ang="0">
                  <a:pos x="28" y="1"/>
                </a:cxn>
                <a:cxn ang="0">
                  <a:pos x="7" y="19"/>
                </a:cxn>
                <a:cxn ang="0">
                  <a:pos x="0" y="37"/>
                </a:cxn>
                <a:cxn ang="0">
                  <a:pos x="38" y="20"/>
                </a:cxn>
                <a:cxn ang="0">
                  <a:pos x="28" y="1"/>
                </a:cxn>
              </a:cxnLst>
              <a:rect l="0" t="0" r="r" b="b"/>
              <a:pathLst>
                <a:path w="41" h="37">
                  <a:moveTo>
                    <a:pt x="28" y="1"/>
                  </a:moveTo>
                  <a:cubicBezTo>
                    <a:pt x="23" y="1"/>
                    <a:pt x="8" y="5"/>
                    <a:pt x="7" y="19"/>
                  </a:cubicBezTo>
                  <a:cubicBezTo>
                    <a:pt x="5" y="32"/>
                    <a:pt x="0" y="37"/>
                    <a:pt x="0" y="37"/>
                  </a:cubicBezTo>
                  <a:cubicBezTo>
                    <a:pt x="0" y="37"/>
                    <a:pt x="35" y="35"/>
                    <a:pt x="38" y="20"/>
                  </a:cubicBezTo>
                  <a:cubicBezTo>
                    <a:pt x="41" y="4"/>
                    <a:pt x="33" y="0"/>
                    <a:pt x="28" y="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1" name="Freeform 83"/>
            <p:cNvSpPr/>
            <p:nvPr/>
          </p:nvSpPr>
          <p:spPr bwMode="auto">
            <a:xfrm>
              <a:off x="4056063" y="2265363"/>
              <a:ext cx="179388" cy="128588"/>
            </a:xfrm>
            <a:custGeom>
              <a:avLst/>
              <a:gdLst/>
              <a:ahLst/>
              <a:cxnLst>
                <a:cxn ang="0">
                  <a:pos x="30" y="7"/>
                </a:cxn>
                <a:cxn ang="0">
                  <a:pos x="10" y="44"/>
                </a:cxn>
                <a:cxn ang="0">
                  <a:pos x="30" y="7"/>
                </a:cxn>
              </a:cxnLst>
              <a:rect l="0" t="0" r="r" b="b"/>
              <a:pathLst>
                <a:path w="61" h="44">
                  <a:moveTo>
                    <a:pt x="30" y="7"/>
                  </a:moveTo>
                  <a:cubicBezTo>
                    <a:pt x="18" y="0"/>
                    <a:pt x="0" y="12"/>
                    <a:pt x="10" y="44"/>
                  </a:cubicBezTo>
                  <a:cubicBezTo>
                    <a:pt x="10" y="44"/>
                    <a:pt x="61" y="26"/>
                    <a:pt x="30" y="7"/>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2" name="Freeform 84"/>
            <p:cNvSpPr/>
            <p:nvPr/>
          </p:nvSpPr>
          <p:spPr bwMode="auto">
            <a:xfrm>
              <a:off x="4457701" y="1565275"/>
              <a:ext cx="138113" cy="155575"/>
            </a:xfrm>
            <a:custGeom>
              <a:avLst/>
              <a:gdLst/>
              <a:ahLst/>
              <a:cxnLst>
                <a:cxn ang="0">
                  <a:pos x="23" y="44"/>
                </a:cxn>
                <a:cxn ang="0">
                  <a:pos x="42" y="0"/>
                </a:cxn>
                <a:cxn ang="0">
                  <a:pos x="46" y="17"/>
                </a:cxn>
                <a:cxn ang="0">
                  <a:pos x="23" y="44"/>
                </a:cxn>
              </a:cxnLst>
              <a:rect l="0" t="0" r="r" b="b"/>
              <a:pathLst>
                <a:path w="47" h="53">
                  <a:moveTo>
                    <a:pt x="23" y="44"/>
                  </a:moveTo>
                  <a:cubicBezTo>
                    <a:pt x="23" y="44"/>
                    <a:pt x="0" y="21"/>
                    <a:pt x="42" y="0"/>
                  </a:cubicBezTo>
                  <a:cubicBezTo>
                    <a:pt x="42" y="0"/>
                    <a:pt x="45" y="8"/>
                    <a:pt x="46" y="17"/>
                  </a:cubicBezTo>
                  <a:cubicBezTo>
                    <a:pt x="47" y="26"/>
                    <a:pt x="43" y="53"/>
                    <a:pt x="23"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3" name="Freeform 85"/>
            <p:cNvSpPr/>
            <p:nvPr/>
          </p:nvSpPr>
          <p:spPr bwMode="auto">
            <a:xfrm>
              <a:off x="4398963" y="1609725"/>
              <a:ext cx="103188" cy="133350"/>
            </a:xfrm>
            <a:custGeom>
              <a:avLst/>
              <a:gdLst/>
              <a:ahLst/>
              <a:cxnLst>
                <a:cxn ang="0">
                  <a:pos x="24" y="41"/>
                </a:cxn>
                <a:cxn ang="0">
                  <a:pos x="14" y="11"/>
                </a:cxn>
                <a:cxn ang="0">
                  <a:pos x="1" y="0"/>
                </a:cxn>
                <a:cxn ang="0">
                  <a:pos x="1" y="19"/>
                </a:cxn>
                <a:cxn ang="0">
                  <a:pos x="10" y="43"/>
                </a:cxn>
                <a:cxn ang="0">
                  <a:pos x="24" y="41"/>
                </a:cxn>
              </a:cxnLst>
              <a:rect l="0" t="0" r="r" b="b"/>
              <a:pathLst>
                <a:path w="35" h="46">
                  <a:moveTo>
                    <a:pt x="24" y="41"/>
                  </a:moveTo>
                  <a:cubicBezTo>
                    <a:pt x="24" y="41"/>
                    <a:pt x="35" y="25"/>
                    <a:pt x="14" y="11"/>
                  </a:cubicBezTo>
                  <a:cubicBezTo>
                    <a:pt x="3" y="3"/>
                    <a:pt x="1" y="0"/>
                    <a:pt x="1" y="0"/>
                  </a:cubicBezTo>
                  <a:cubicBezTo>
                    <a:pt x="1" y="0"/>
                    <a:pt x="0" y="14"/>
                    <a:pt x="1" y="19"/>
                  </a:cubicBezTo>
                  <a:cubicBezTo>
                    <a:pt x="1" y="24"/>
                    <a:pt x="0" y="38"/>
                    <a:pt x="10" y="43"/>
                  </a:cubicBezTo>
                  <a:cubicBezTo>
                    <a:pt x="17" y="46"/>
                    <a:pt x="24" y="41"/>
                    <a:pt x="2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4" name="Freeform 86"/>
            <p:cNvSpPr/>
            <p:nvPr/>
          </p:nvSpPr>
          <p:spPr bwMode="auto">
            <a:xfrm>
              <a:off x="4527551" y="1682750"/>
              <a:ext cx="138113" cy="131763"/>
            </a:xfrm>
            <a:custGeom>
              <a:avLst/>
              <a:gdLst/>
              <a:ahLst/>
              <a:cxnLst>
                <a:cxn ang="0">
                  <a:pos x="6" y="21"/>
                </a:cxn>
                <a:cxn ang="0">
                  <a:pos x="47" y="34"/>
                </a:cxn>
                <a:cxn ang="0">
                  <a:pos x="9" y="35"/>
                </a:cxn>
                <a:cxn ang="0">
                  <a:pos x="6" y="21"/>
                </a:cxn>
              </a:cxnLst>
              <a:rect l="0" t="0" r="r" b="b"/>
              <a:pathLst>
                <a:path w="47" h="45">
                  <a:moveTo>
                    <a:pt x="6" y="21"/>
                  </a:moveTo>
                  <a:cubicBezTo>
                    <a:pt x="6" y="21"/>
                    <a:pt x="31" y="0"/>
                    <a:pt x="47" y="34"/>
                  </a:cubicBezTo>
                  <a:cubicBezTo>
                    <a:pt x="47" y="34"/>
                    <a:pt x="28" y="45"/>
                    <a:pt x="9" y="35"/>
                  </a:cubicBezTo>
                  <a:cubicBezTo>
                    <a:pt x="0" y="31"/>
                    <a:pt x="6" y="23"/>
                    <a:pt x="6" y="2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5" name="Freeform 87"/>
            <p:cNvSpPr/>
            <p:nvPr/>
          </p:nvSpPr>
          <p:spPr bwMode="auto">
            <a:xfrm>
              <a:off x="4475163" y="1814513"/>
              <a:ext cx="138113" cy="117475"/>
            </a:xfrm>
            <a:custGeom>
              <a:avLst/>
              <a:gdLst/>
              <a:ahLst/>
              <a:cxnLst>
                <a:cxn ang="0">
                  <a:pos x="1" y="20"/>
                </a:cxn>
                <a:cxn ang="0">
                  <a:pos x="47" y="14"/>
                </a:cxn>
                <a:cxn ang="0">
                  <a:pos x="33" y="24"/>
                </a:cxn>
                <a:cxn ang="0">
                  <a:pos x="1" y="20"/>
                </a:cxn>
              </a:cxnLst>
              <a:rect l="0" t="0" r="r" b="b"/>
              <a:pathLst>
                <a:path w="47" h="40">
                  <a:moveTo>
                    <a:pt x="1" y="20"/>
                  </a:moveTo>
                  <a:cubicBezTo>
                    <a:pt x="0" y="15"/>
                    <a:pt x="9" y="0"/>
                    <a:pt x="47" y="14"/>
                  </a:cubicBezTo>
                  <a:cubicBezTo>
                    <a:pt x="47" y="14"/>
                    <a:pt x="38" y="21"/>
                    <a:pt x="33" y="24"/>
                  </a:cubicBezTo>
                  <a:cubicBezTo>
                    <a:pt x="28" y="28"/>
                    <a:pt x="2" y="40"/>
                    <a:pt x="1" y="20"/>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6" name="Freeform 88"/>
            <p:cNvSpPr/>
            <p:nvPr/>
          </p:nvSpPr>
          <p:spPr bwMode="auto">
            <a:xfrm>
              <a:off x="4481513" y="1946275"/>
              <a:ext cx="122238" cy="111125"/>
            </a:xfrm>
            <a:custGeom>
              <a:avLst/>
              <a:gdLst/>
              <a:ahLst/>
              <a:cxnLst>
                <a:cxn ang="0">
                  <a:pos x="1" y="19"/>
                </a:cxn>
                <a:cxn ang="0">
                  <a:pos x="35" y="0"/>
                </a:cxn>
                <a:cxn ang="0">
                  <a:pos x="42" y="0"/>
                </a:cxn>
                <a:cxn ang="0">
                  <a:pos x="24" y="31"/>
                </a:cxn>
                <a:cxn ang="0">
                  <a:pos x="1" y="19"/>
                </a:cxn>
              </a:cxnLst>
              <a:rect l="0" t="0" r="r" b="b"/>
              <a:pathLst>
                <a:path w="42" h="38">
                  <a:moveTo>
                    <a:pt x="1" y="19"/>
                  </a:moveTo>
                  <a:cubicBezTo>
                    <a:pt x="0" y="14"/>
                    <a:pt x="2" y="0"/>
                    <a:pt x="35" y="0"/>
                  </a:cubicBezTo>
                  <a:cubicBezTo>
                    <a:pt x="35" y="0"/>
                    <a:pt x="40" y="1"/>
                    <a:pt x="42" y="0"/>
                  </a:cubicBezTo>
                  <a:cubicBezTo>
                    <a:pt x="42" y="0"/>
                    <a:pt x="36" y="23"/>
                    <a:pt x="24" y="31"/>
                  </a:cubicBezTo>
                  <a:cubicBezTo>
                    <a:pt x="12" y="38"/>
                    <a:pt x="2" y="27"/>
                    <a:pt x="1" y="19"/>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7" name="Freeform 89"/>
            <p:cNvSpPr/>
            <p:nvPr/>
          </p:nvSpPr>
          <p:spPr bwMode="auto">
            <a:xfrm>
              <a:off x="4232276" y="1990725"/>
              <a:ext cx="139700" cy="93663"/>
            </a:xfrm>
            <a:custGeom>
              <a:avLst/>
              <a:gdLst/>
              <a:ahLst/>
              <a:cxnLst>
                <a:cxn ang="0">
                  <a:pos x="46" y="18"/>
                </a:cxn>
                <a:cxn ang="0">
                  <a:pos x="15" y="3"/>
                </a:cxn>
                <a:cxn ang="0">
                  <a:pos x="0" y="5"/>
                </a:cxn>
                <a:cxn ang="0">
                  <a:pos x="24" y="30"/>
                </a:cxn>
                <a:cxn ang="0">
                  <a:pos x="46" y="18"/>
                </a:cxn>
              </a:cxnLst>
              <a:rect l="0" t="0" r="r" b="b"/>
              <a:pathLst>
                <a:path w="48" h="32">
                  <a:moveTo>
                    <a:pt x="46" y="18"/>
                  </a:moveTo>
                  <a:cubicBezTo>
                    <a:pt x="46" y="18"/>
                    <a:pt x="44" y="0"/>
                    <a:pt x="15" y="3"/>
                  </a:cubicBezTo>
                  <a:cubicBezTo>
                    <a:pt x="15" y="3"/>
                    <a:pt x="2" y="6"/>
                    <a:pt x="0" y="5"/>
                  </a:cubicBezTo>
                  <a:cubicBezTo>
                    <a:pt x="0" y="5"/>
                    <a:pt x="10" y="27"/>
                    <a:pt x="24" y="30"/>
                  </a:cubicBezTo>
                  <a:cubicBezTo>
                    <a:pt x="38" y="32"/>
                    <a:pt x="48" y="27"/>
                    <a:pt x="46" y="1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8" name="Freeform 90"/>
            <p:cNvSpPr/>
            <p:nvPr/>
          </p:nvSpPr>
          <p:spPr bwMode="auto">
            <a:xfrm>
              <a:off x="4170363" y="1870075"/>
              <a:ext cx="131763" cy="87313"/>
            </a:xfrm>
            <a:custGeom>
              <a:avLst/>
              <a:gdLst/>
              <a:ahLst/>
              <a:cxnLst>
                <a:cxn ang="0">
                  <a:pos x="41" y="11"/>
                </a:cxn>
                <a:cxn ang="0">
                  <a:pos x="7" y="8"/>
                </a:cxn>
                <a:cxn ang="0">
                  <a:pos x="0" y="18"/>
                </a:cxn>
                <a:cxn ang="0">
                  <a:pos x="19" y="24"/>
                </a:cxn>
                <a:cxn ang="0">
                  <a:pos x="41" y="11"/>
                </a:cxn>
              </a:cxnLst>
              <a:rect l="0" t="0" r="r" b="b"/>
              <a:pathLst>
                <a:path w="45" h="30">
                  <a:moveTo>
                    <a:pt x="41" y="11"/>
                  </a:moveTo>
                  <a:cubicBezTo>
                    <a:pt x="37" y="5"/>
                    <a:pt x="22" y="0"/>
                    <a:pt x="7" y="8"/>
                  </a:cubicBezTo>
                  <a:cubicBezTo>
                    <a:pt x="1" y="12"/>
                    <a:pt x="0" y="18"/>
                    <a:pt x="0" y="18"/>
                  </a:cubicBezTo>
                  <a:cubicBezTo>
                    <a:pt x="0" y="18"/>
                    <a:pt x="13" y="21"/>
                    <a:pt x="19" y="24"/>
                  </a:cubicBezTo>
                  <a:cubicBezTo>
                    <a:pt x="32" y="30"/>
                    <a:pt x="45" y="18"/>
                    <a:pt x="41" y="1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29" name="Freeform 91"/>
            <p:cNvSpPr/>
            <p:nvPr/>
          </p:nvSpPr>
          <p:spPr bwMode="auto">
            <a:xfrm>
              <a:off x="4122738" y="1682750"/>
              <a:ext cx="120650" cy="114300"/>
            </a:xfrm>
            <a:custGeom>
              <a:avLst/>
              <a:gdLst/>
              <a:ahLst/>
              <a:cxnLst>
                <a:cxn ang="0">
                  <a:pos x="30" y="34"/>
                </a:cxn>
                <a:cxn ang="0">
                  <a:pos x="23" y="9"/>
                </a:cxn>
                <a:cxn ang="0">
                  <a:pos x="8" y="0"/>
                </a:cxn>
                <a:cxn ang="0">
                  <a:pos x="9" y="27"/>
                </a:cxn>
                <a:cxn ang="0">
                  <a:pos x="30" y="34"/>
                </a:cxn>
              </a:cxnLst>
              <a:rect l="0" t="0" r="r" b="b"/>
              <a:pathLst>
                <a:path w="41" h="39">
                  <a:moveTo>
                    <a:pt x="30" y="34"/>
                  </a:moveTo>
                  <a:cubicBezTo>
                    <a:pt x="30" y="34"/>
                    <a:pt x="41" y="17"/>
                    <a:pt x="23" y="9"/>
                  </a:cubicBezTo>
                  <a:cubicBezTo>
                    <a:pt x="10" y="3"/>
                    <a:pt x="8" y="0"/>
                    <a:pt x="8" y="0"/>
                  </a:cubicBezTo>
                  <a:cubicBezTo>
                    <a:pt x="8" y="0"/>
                    <a:pt x="0" y="15"/>
                    <a:pt x="9" y="27"/>
                  </a:cubicBezTo>
                  <a:cubicBezTo>
                    <a:pt x="18" y="39"/>
                    <a:pt x="27" y="35"/>
                    <a:pt x="30" y="3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0" name="Freeform 92"/>
            <p:cNvSpPr/>
            <p:nvPr/>
          </p:nvSpPr>
          <p:spPr bwMode="auto">
            <a:xfrm>
              <a:off x="4246563" y="1670050"/>
              <a:ext cx="125413" cy="134938"/>
            </a:xfrm>
            <a:custGeom>
              <a:avLst/>
              <a:gdLst/>
              <a:ahLst/>
              <a:cxnLst>
                <a:cxn ang="0">
                  <a:pos x="14" y="41"/>
                </a:cxn>
                <a:cxn ang="0">
                  <a:pos x="12" y="17"/>
                </a:cxn>
                <a:cxn ang="0">
                  <a:pos x="31" y="0"/>
                </a:cxn>
                <a:cxn ang="0">
                  <a:pos x="35" y="38"/>
                </a:cxn>
                <a:cxn ang="0">
                  <a:pos x="14" y="41"/>
                </a:cxn>
              </a:cxnLst>
              <a:rect l="0" t="0" r="r" b="b"/>
              <a:pathLst>
                <a:path w="43" h="46">
                  <a:moveTo>
                    <a:pt x="14" y="41"/>
                  </a:moveTo>
                  <a:cubicBezTo>
                    <a:pt x="14" y="41"/>
                    <a:pt x="0" y="28"/>
                    <a:pt x="12" y="17"/>
                  </a:cubicBezTo>
                  <a:cubicBezTo>
                    <a:pt x="24" y="5"/>
                    <a:pt x="31" y="4"/>
                    <a:pt x="31" y="0"/>
                  </a:cubicBezTo>
                  <a:cubicBezTo>
                    <a:pt x="31" y="0"/>
                    <a:pt x="43" y="30"/>
                    <a:pt x="35" y="38"/>
                  </a:cubicBezTo>
                  <a:cubicBezTo>
                    <a:pt x="28" y="46"/>
                    <a:pt x="19" y="44"/>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1" name="Freeform 93"/>
            <p:cNvSpPr/>
            <p:nvPr/>
          </p:nvSpPr>
          <p:spPr bwMode="auto">
            <a:xfrm>
              <a:off x="4654551" y="1831975"/>
              <a:ext cx="128588" cy="134938"/>
            </a:xfrm>
            <a:custGeom>
              <a:avLst/>
              <a:gdLst/>
              <a:ahLst/>
              <a:cxnLst>
                <a:cxn ang="0">
                  <a:pos x="8" y="38"/>
                </a:cxn>
                <a:cxn ang="0">
                  <a:pos x="16" y="12"/>
                </a:cxn>
                <a:cxn ang="0">
                  <a:pos x="38" y="0"/>
                </a:cxn>
                <a:cxn ang="0">
                  <a:pos x="35" y="39"/>
                </a:cxn>
                <a:cxn ang="0">
                  <a:pos x="8" y="38"/>
                </a:cxn>
              </a:cxnLst>
              <a:rect l="0" t="0" r="r" b="b"/>
              <a:pathLst>
                <a:path w="44" h="46">
                  <a:moveTo>
                    <a:pt x="8" y="38"/>
                  </a:moveTo>
                  <a:cubicBezTo>
                    <a:pt x="8" y="38"/>
                    <a:pt x="0" y="19"/>
                    <a:pt x="16" y="12"/>
                  </a:cubicBezTo>
                  <a:cubicBezTo>
                    <a:pt x="33" y="5"/>
                    <a:pt x="38" y="0"/>
                    <a:pt x="38" y="0"/>
                  </a:cubicBezTo>
                  <a:cubicBezTo>
                    <a:pt x="38" y="0"/>
                    <a:pt x="44" y="32"/>
                    <a:pt x="35" y="39"/>
                  </a:cubicBezTo>
                  <a:cubicBezTo>
                    <a:pt x="25" y="45"/>
                    <a:pt x="13" y="46"/>
                    <a:pt x="8"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2" name="Freeform 94"/>
            <p:cNvSpPr/>
            <p:nvPr/>
          </p:nvSpPr>
          <p:spPr bwMode="auto">
            <a:xfrm>
              <a:off x="4668838" y="1649413"/>
              <a:ext cx="84138" cy="120650"/>
            </a:xfrm>
            <a:custGeom>
              <a:avLst/>
              <a:gdLst/>
              <a:ahLst/>
              <a:cxnLst>
                <a:cxn ang="0">
                  <a:pos x="14" y="41"/>
                </a:cxn>
                <a:cxn ang="0">
                  <a:pos x="2" y="21"/>
                </a:cxn>
                <a:cxn ang="0">
                  <a:pos x="15" y="0"/>
                </a:cxn>
                <a:cxn ang="0">
                  <a:pos x="27" y="20"/>
                </a:cxn>
                <a:cxn ang="0">
                  <a:pos x="14" y="41"/>
                </a:cxn>
              </a:cxnLst>
              <a:rect l="0" t="0" r="r" b="b"/>
              <a:pathLst>
                <a:path w="29" h="41">
                  <a:moveTo>
                    <a:pt x="14" y="41"/>
                  </a:moveTo>
                  <a:cubicBezTo>
                    <a:pt x="14" y="41"/>
                    <a:pt x="0" y="31"/>
                    <a:pt x="2" y="21"/>
                  </a:cubicBezTo>
                  <a:cubicBezTo>
                    <a:pt x="4" y="11"/>
                    <a:pt x="15" y="3"/>
                    <a:pt x="15" y="0"/>
                  </a:cubicBezTo>
                  <a:cubicBezTo>
                    <a:pt x="15" y="0"/>
                    <a:pt x="26" y="13"/>
                    <a:pt x="27" y="20"/>
                  </a:cubicBezTo>
                  <a:cubicBezTo>
                    <a:pt x="29" y="26"/>
                    <a:pt x="27" y="40"/>
                    <a:pt x="14" y="41"/>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3" name="Freeform 95"/>
            <p:cNvSpPr/>
            <p:nvPr/>
          </p:nvSpPr>
          <p:spPr bwMode="auto">
            <a:xfrm>
              <a:off x="3976688" y="1876425"/>
              <a:ext cx="141288" cy="122238"/>
            </a:xfrm>
            <a:custGeom>
              <a:avLst/>
              <a:gdLst/>
              <a:ahLst/>
              <a:cxnLst>
                <a:cxn ang="0">
                  <a:pos x="31" y="42"/>
                </a:cxn>
                <a:cxn ang="0">
                  <a:pos x="23" y="0"/>
                </a:cxn>
                <a:cxn ang="0">
                  <a:pos x="34" y="11"/>
                </a:cxn>
                <a:cxn ang="0">
                  <a:pos x="31" y="42"/>
                </a:cxn>
              </a:cxnLst>
              <a:rect l="0" t="0" r="r" b="b"/>
              <a:pathLst>
                <a:path w="48" h="42">
                  <a:moveTo>
                    <a:pt x="31" y="42"/>
                  </a:moveTo>
                  <a:cubicBezTo>
                    <a:pt x="31" y="42"/>
                    <a:pt x="0" y="34"/>
                    <a:pt x="23" y="0"/>
                  </a:cubicBezTo>
                  <a:cubicBezTo>
                    <a:pt x="23" y="0"/>
                    <a:pt x="27" y="6"/>
                    <a:pt x="34" y="11"/>
                  </a:cubicBezTo>
                  <a:cubicBezTo>
                    <a:pt x="41" y="16"/>
                    <a:pt x="48" y="42"/>
                    <a:pt x="31" y="42"/>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4" name="Freeform 96"/>
            <p:cNvSpPr/>
            <p:nvPr/>
          </p:nvSpPr>
          <p:spPr bwMode="auto">
            <a:xfrm>
              <a:off x="3830638" y="1901825"/>
              <a:ext cx="169863" cy="128588"/>
            </a:xfrm>
            <a:custGeom>
              <a:avLst/>
              <a:gdLst/>
              <a:ahLst/>
              <a:cxnLst>
                <a:cxn ang="0">
                  <a:pos x="26" y="44"/>
                </a:cxn>
                <a:cxn ang="0">
                  <a:pos x="20" y="0"/>
                </a:cxn>
                <a:cxn ang="0">
                  <a:pos x="28" y="7"/>
                </a:cxn>
                <a:cxn ang="0">
                  <a:pos x="26" y="44"/>
                </a:cxn>
              </a:cxnLst>
              <a:rect l="0" t="0" r="r" b="b"/>
              <a:pathLst>
                <a:path w="58" h="44">
                  <a:moveTo>
                    <a:pt x="26" y="44"/>
                  </a:moveTo>
                  <a:cubicBezTo>
                    <a:pt x="26" y="44"/>
                    <a:pt x="0" y="31"/>
                    <a:pt x="20" y="0"/>
                  </a:cubicBezTo>
                  <a:cubicBezTo>
                    <a:pt x="20" y="0"/>
                    <a:pt x="24" y="5"/>
                    <a:pt x="28" y="7"/>
                  </a:cubicBezTo>
                  <a:cubicBezTo>
                    <a:pt x="41" y="15"/>
                    <a:pt x="58" y="35"/>
                    <a:pt x="26" y="44"/>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sp>
          <p:nvSpPr>
            <p:cNvPr id="35" name="Freeform 97"/>
            <p:cNvSpPr/>
            <p:nvPr/>
          </p:nvSpPr>
          <p:spPr bwMode="auto">
            <a:xfrm>
              <a:off x="3997326" y="1724025"/>
              <a:ext cx="146050" cy="111125"/>
            </a:xfrm>
            <a:custGeom>
              <a:avLst/>
              <a:gdLst/>
              <a:ahLst/>
              <a:cxnLst>
                <a:cxn ang="0">
                  <a:pos x="30" y="38"/>
                </a:cxn>
                <a:cxn ang="0">
                  <a:pos x="18" y="0"/>
                </a:cxn>
                <a:cxn ang="0">
                  <a:pos x="26" y="9"/>
                </a:cxn>
                <a:cxn ang="0">
                  <a:pos x="30" y="38"/>
                </a:cxn>
              </a:cxnLst>
              <a:rect l="0" t="0" r="r" b="b"/>
              <a:pathLst>
                <a:path w="50" h="38">
                  <a:moveTo>
                    <a:pt x="30" y="38"/>
                  </a:moveTo>
                  <a:cubicBezTo>
                    <a:pt x="30" y="38"/>
                    <a:pt x="0" y="38"/>
                    <a:pt x="18" y="0"/>
                  </a:cubicBezTo>
                  <a:cubicBezTo>
                    <a:pt x="18" y="0"/>
                    <a:pt x="22" y="7"/>
                    <a:pt x="26" y="9"/>
                  </a:cubicBezTo>
                  <a:cubicBezTo>
                    <a:pt x="30" y="11"/>
                    <a:pt x="50" y="31"/>
                    <a:pt x="30" y="38"/>
                  </a:cubicBez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endParaRPr>
            </a:p>
          </p:txBody>
        </p:sp>
      </p:grpSp>
      <p:sp>
        <p:nvSpPr>
          <p:cNvPr id="36" name="日期占位符 35"/>
          <p:cNvSpPr>
            <a:spLocks noGrp="1"/>
          </p:cNvSpPr>
          <p:nvPr>
            <p:ph type="dt" sz="half" idx="10"/>
          </p:nvPr>
        </p:nvSpPr>
        <p:spPr/>
        <p:txBody>
          <a:bodyPr/>
          <a:lstStyle/>
          <a:p>
            <a:fld id="{A5E8C790-FD3A-4098-A017-D728D901B615}" type="datetime1">
              <a:rPr lang="zh-CN" altLang="en-US" smtClean="0"/>
            </a:fld>
            <a:endParaRPr lang="zh-CN" altLang="en-US" dirty="0"/>
          </a:p>
        </p:txBody>
      </p:sp>
      <p:sp>
        <p:nvSpPr>
          <p:cNvPr id="37" name="页脚占位符 36"/>
          <p:cNvSpPr>
            <a:spLocks noGrp="1"/>
          </p:cNvSpPr>
          <p:nvPr>
            <p:ph type="ftr" sz="quarter" idx="11"/>
          </p:nvPr>
        </p:nvSpPr>
        <p:spPr/>
        <p:txBody>
          <a:bodyPr/>
          <a:lstStyle/>
          <a:p>
            <a:r>
              <a:rPr lang="zh-CN" altLang="en-US" smtClean="0"/>
              <a:t>软件工程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a:xfrm>
            <a:off x="961753" y="1034143"/>
            <a:ext cx="7640810" cy="3440974"/>
          </a:xfrm>
        </p:spPr>
        <p:txBody>
          <a:bodyPr>
            <a:normAutofit/>
          </a:bodyPr>
          <a:lstStyle/>
          <a:p>
            <a:pPr>
              <a:lnSpc>
                <a:spcPct val="120000"/>
              </a:lnSpc>
              <a:spcBef>
                <a:spcPts val="1200"/>
              </a:spcBef>
              <a:spcAft>
                <a:spcPts val="0"/>
              </a:spcAft>
            </a:pPr>
            <a:r>
              <a:rPr lang="zh-CN" altLang="en-US" sz="2400" dirty="0" smtClean="0">
                <a:solidFill>
                  <a:schemeClr val="accent2">
                    <a:lumMod val="75000"/>
                  </a:schemeClr>
                </a:solidFill>
                <a:latin typeface="+mj-ea"/>
                <a:ea typeface="+mj-ea"/>
              </a:rPr>
              <a:t>学习相关技术</a:t>
            </a:r>
            <a:endParaRPr lang="en-US" altLang="zh-CN" sz="2400" dirty="0" smtClean="0">
              <a:solidFill>
                <a:schemeClr val="accent2">
                  <a:lumMod val="75000"/>
                </a:schemeClr>
              </a:solidFill>
              <a:latin typeface="+mj-ea"/>
              <a:ea typeface="+mj-ea"/>
            </a:endParaRPr>
          </a:p>
          <a:p>
            <a:pPr>
              <a:lnSpc>
                <a:spcPct val="120000"/>
              </a:lnSpc>
              <a:spcBef>
                <a:spcPts val="1200"/>
              </a:spcBef>
              <a:spcAft>
                <a:spcPts val="0"/>
              </a:spcAft>
            </a:pPr>
            <a:r>
              <a:rPr lang="zh-CN" altLang="en-US" sz="2400" dirty="0" smtClean="0">
                <a:solidFill>
                  <a:schemeClr val="accent2">
                    <a:lumMod val="75000"/>
                  </a:schemeClr>
                </a:solidFill>
                <a:latin typeface="+mj-ea"/>
                <a:ea typeface="+mj-ea"/>
              </a:rPr>
              <a:t>学习慕课视频</a:t>
            </a:r>
            <a:endParaRPr lang="en-US" altLang="zh-CN" sz="2400" dirty="0" smtClean="0">
              <a:solidFill>
                <a:schemeClr val="accent2">
                  <a:lumMod val="75000"/>
                </a:schemeClr>
              </a:solidFill>
              <a:latin typeface="+mj-ea"/>
              <a:ea typeface="+mj-ea"/>
            </a:endParaRPr>
          </a:p>
          <a:p>
            <a:pPr>
              <a:lnSpc>
                <a:spcPct val="120000"/>
              </a:lnSpc>
            </a:pPr>
            <a:r>
              <a:rPr lang="zh-CN" altLang="en-US" sz="2400" dirty="0" smtClean="0">
                <a:solidFill>
                  <a:schemeClr val="accent2">
                    <a:lumMod val="75000"/>
                  </a:schemeClr>
                </a:solidFill>
              </a:rPr>
              <a:t>学习相关软件如</a:t>
            </a:r>
            <a:r>
              <a:rPr lang="en-US" altLang="zh-CN" sz="2400" dirty="0" err="1">
                <a:solidFill>
                  <a:schemeClr val="accent2">
                    <a:lumMod val="75000"/>
                  </a:schemeClr>
                </a:solidFill>
              </a:rPr>
              <a:t>Axure</a:t>
            </a:r>
            <a:r>
              <a:rPr lang="zh-CN" altLang="en-US" sz="2400" dirty="0">
                <a:solidFill>
                  <a:schemeClr val="accent2">
                    <a:lumMod val="75000"/>
                  </a:schemeClr>
                </a:solidFill>
              </a:rPr>
              <a:t>、</a:t>
            </a:r>
            <a:r>
              <a:rPr lang="en-US" altLang="zh-CN" sz="2400" dirty="0" smtClean="0">
                <a:solidFill>
                  <a:schemeClr val="accent2">
                    <a:lumMod val="75000"/>
                  </a:schemeClr>
                </a:solidFill>
              </a:rPr>
              <a:t>GitHub</a:t>
            </a:r>
            <a:r>
              <a:rPr lang="zh-CN" altLang="en-US" sz="2400" dirty="0" smtClean="0">
                <a:solidFill>
                  <a:schemeClr val="accent2">
                    <a:lumMod val="75000"/>
                  </a:schemeClr>
                </a:solidFill>
              </a:rPr>
              <a:t>、</a:t>
            </a:r>
            <a:r>
              <a:rPr lang="en-US" altLang="zh-CN" sz="2400" dirty="0" smtClean="0">
                <a:solidFill>
                  <a:schemeClr val="accent2">
                    <a:lumMod val="75000"/>
                  </a:schemeClr>
                </a:solidFill>
              </a:rPr>
              <a:t>Rational Rose</a:t>
            </a:r>
            <a:r>
              <a:rPr lang="zh-CN" altLang="en-US" sz="2400" dirty="0" smtClean="0">
                <a:solidFill>
                  <a:schemeClr val="accent2">
                    <a:lumMod val="75000"/>
                  </a:schemeClr>
                </a:solidFill>
              </a:rPr>
              <a:t>、</a:t>
            </a:r>
            <a:r>
              <a:rPr lang="en-US" altLang="zh-CN" sz="2400" dirty="0" err="1" smtClean="0">
                <a:solidFill>
                  <a:schemeClr val="accent2">
                    <a:lumMod val="75000"/>
                  </a:schemeClr>
                </a:solidFill>
              </a:rPr>
              <a:t>Viso</a:t>
            </a:r>
            <a:r>
              <a:rPr lang="zh-CN" altLang="en-US" sz="2400" dirty="0" smtClean="0">
                <a:solidFill>
                  <a:schemeClr val="accent2">
                    <a:lumMod val="75000"/>
                  </a:schemeClr>
                </a:solidFill>
              </a:rPr>
              <a:t>、</a:t>
            </a:r>
            <a:r>
              <a:rPr lang="en-US" altLang="zh-CN" sz="2400" dirty="0" err="1" smtClean="0">
                <a:solidFill>
                  <a:srgbClr val="FF0000"/>
                </a:solidFill>
              </a:rPr>
              <a:t>StarUML</a:t>
            </a:r>
            <a:r>
              <a:rPr lang="zh-CN" altLang="en-US" sz="2400" dirty="0" smtClean="0">
                <a:solidFill>
                  <a:schemeClr val="accent2">
                    <a:lumMod val="75000"/>
                  </a:schemeClr>
                </a:solidFill>
              </a:rPr>
              <a:t>等</a:t>
            </a:r>
            <a:endParaRPr lang="en-US" altLang="zh-CN" sz="2400" dirty="0">
              <a:solidFill>
                <a:schemeClr val="accent2">
                  <a:lumMod val="75000"/>
                </a:schemeClr>
              </a:solidFill>
            </a:endParaRPr>
          </a:p>
          <a:p>
            <a:pPr>
              <a:lnSpc>
                <a:spcPct val="120000"/>
              </a:lnSpc>
              <a:spcBef>
                <a:spcPts val="1200"/>
              </a:spcBef>
              <a:spcAft>
                <a:spcPts val="0"/>
              </a:spcAft>
            </a:pPr>
            <a:r>
              <a:rPr lang="zh-CN" altLang="en-US" sz="2400" dirty="0" smtClean="0">
                <a:solidFill>
                  <a:schemeClr val="accent2">
                    <a:lumMod val="75000"/>
                  </a:schemeClr>
                </a:solidFill>
              </a:rPr>
              <a:t>完善项目</a:t>
            </a:r>
            <a:r>
              <a:rPr lang="zh-CN" altLang="en-US" sz="2400" dirty="0">
                <a:solidFill>
                  <a:schemeClr val="accent2">
                    <a:lumMod val="75000"/>
                  </a:schemeClr>
                </a:solidFill>
              </a:rPr>
              <a:t>开发</a:t>
            </a:r>
            <a:r>
              <a:rPr lang="zh-CN" altLang="en-US" sz="2400" dirty="0" smtClean="0">
                <a:solidFill>
                  <a:schemeClr val="accent2">
                    <a:lumMod val="75000"/>
                  </a:schemeClr>
                </a:solidFill>
              </a:rPr>
              <a:t>计划</a:t>
            </a:r>
            <a:endParaRPr lang="en-US" altLang="zh-CN" sz="2400" dirty="0" smtClean="0">
              <a:solidFill>
                <a:schemeClr val="accent2">
                  <a:lumMod val="75000"/>
                </a:schemeClr>
              </a:solidFill>
            </a:endParaRPr>
          </a:p>
          <a:p>
            <a:pPr>
              <a:lnSpc>
                <a:spcPct val="120000"/>
              </a:lnSpc>
              <a:spcBef>
                <a:spcPts val="1200"/>
              </a:spcBef>
              <a:spcAft>
                <a:spcPts val="0"/>
              </a:spcAft>
            </a:pPr>
            <a:r>
              <a:rPr lang="zh-CN" altLang="en-US" sz="2400" dirty="0" smtClean="0">
                <a:solidFill>
                  <a:schemeClr val="accent2">
                    <a:lumMod val="75000"/>
                  </a:schemeClr>
                </a:solidFill>
              </a:rPr>
              <a:t>完成学堂云中第</a:t>
            </a:r>
            <a:r>
              <a:rPr lang="en-US" altLang="zh-CN" sz="2400" dirty="0" smtClean="0">
                <a:solidFill>
                  <a:schemeClr val="accent2">
                    <a:lumMod val="75000"/>
                  </a:schemeClr>
                </a:solidFill>
              </a:rPr>
              <a:t>1</a:t>
            </a:r>
            <a:r>
              <a:rPr lang="zh-CN" altLang="en-US" sz="2400" dirty="0" smtClean="0">
                <a:solidFill>
                  <a:schemeClr val="accent2">
                    <a:lumMod val="75000"/>
                  </a:schemeClr>
                </a:solidFill>
              </a:rPr>
              <a:t>章、第</a:t>
            </a:r>
            <a:r>
              <a:rPr lang="en-US" altLang="zh-CN" sz="2400" dirty="0" smtClean="0">
                <a:solidFill>
                  <a:schemeClr val="accent2">
                    <a:lumMod val="75000"/>
                  </a:schemeClr>
                </a:solidFill>
              </a:rPr>
              <a:t>4</a:t>
            </a:r>
            <a:r>
              <a:rPr lang="zh-CN" altLang="en-US" sz="2400" dirty="0" smtClean="0">
                <a:solidFill>
                  <a:schemeClr val="accent2">
                    <a:lumMod val="75000"/>
                  </a:schemeClr>
                </a:solidFill>
              </a:rPr>
              <a:t>章和第</a:t>
            </a:r>
            <a:r>
              <a:rPr lang="en-US" altLang="zh-CN" sz="2400" dirty="0" smtClean="0">
                <a:solidFill>
                  <a:schemeClr val="accent2">
                    <a:lumMod val="75000"/>
                  </a:schemeClr>
                </a:solidFill>
              </a:rPr>
              <a:t>5</a:t>
            </a:r>
            <a:r>
              <a:rPr lang="zh-CN" altLang="en-US" sz="2400" dirty="0" smtClean="0">
                <a:solidFill>
                  <a:schemeClr val="accent2">
                    <a:lumMod val="75000"/>
                  </a:schemeClr>
                </a:solidFill>
              </a:rPr>
              <a:t>章的测试题。</a:t>
            </a:r>
            <a:endParaRPr lang="en-US" altLang="zh-CN" sz="2400" dirty="0" smtClean="0">
              <a:solidFill>
                <a:schemeClr val="accent2">
                  <a:lumMod val="75000"/>
                </a:schemeClr>
              </a:solidFill>
            </a:endParaRPr>
          </a:p>
          <a:p>
            <a:pPr>
              <a:lnSpc>
                <a:spcPct val="120000"/>
              </a:lnSpc>
              <a:spcBef>
                <a:spcPts val="1200"/>
              </a:spcBef>
              <a:spcAft>
                <a:spcPts val="0"/>
              </a:spcAft>
            </a:pPr>
            <a:endParaRPr lang="en-US" altLang="zh-CN" sz="2400" dirty="0" smtClean="0">
              <a:solidFill>
                <a:schemeClr val="accent2">
                  <a:lumMod val="75000"/>
                </a:schemeClr>
              </a:solidFill>
              <a:latin typeface="+mj-ea"/>
              <a:ea typeface="+mj-ea"/>
            </a:endParaRPr>
          </a:p>
        </p:txBody>
      </p:sp>
      <p:sp>
        <p:nvSpPr>
          <p:cNvPr id="4" name="日期占位符 3"/>
          <p:cNvSpPr>
            <a:spLocks noGrp="1"/>
          </p:cNvSpPr>
          <p:nvPr>
            <p:ph type="dt" sz="half" idx="10"/>
          </p:nvPr>
        </p:nvSpPr>
        <p:spPr/>
        <p:txBody>
          <a:bodyPr/>
          <a:lstStyle/>
          <a:p>
            <a:fld id="{EEB28E7E-7D2B-4613-BE23-6231E835EF3A}" type="datetime1">
              <a:rPr lang="zh-CN" altLang="en-US" smtClean="0"/>
            </a:fld>
            <a:endParaRPr lang="zh-CN" altLang="en-US" dirty="0"/>
          </a:p>
        </p:txBody>
      </p:sp>
      <p:sp>
        <p:nvSpPr>
          <p:cNvPr id="5" name="页脚占位符 4"/>
          <p:cNvSpPr>
            <a:spLocks noGrp="1"/>
          </p:cNvSpPr>
          <p:nvPr>
            <p:ph type="ftr" sz="quarter" idx="11"/>
          </p:nvPr>
        </p:nvSpPr>
        <p:spPr/>
        <p:txBody>
          <a:bodyPr/>
          <a:lstStyle/>
          <a:p>
            <a:r>
              <a:rPr lang="zh-CN" altLang="en-US" smtClean="0"/>
              <a:t>软件工程</a:t>
            </a:r>
            <a:endParaRPr lang="zh-CN" altLang="en-US" dirty="0"/>
          </a:p>
        </p:txBody>
      </p:sp>
      <p:sp>
        <p:nvSpPr>
          <p:cNvPr id="6" name="灯片编号占位符 5"/>
          <p:cNvSpPr>
            <a:spLocks noGrp="1"/>
          </p:cNvSpPr>
          <p:nvPr>
            <p:ph type="sldNum" sz="quarter" idx="12"/>
          </p:nvPr>
        </p:nvSpPr>
        <p:spPr/>
        <p:txBody>
          <a:bodyPr/>
          <a:lstStyle/>
          <a:p>
            <a:fld id="{F528F39D-B5E5-4CA7-906C-979D5A62978D}" type="slidenum">
              <a:rPr lang="zh-CN" altLang="en-US" smtClean="0"/>
            </a:fld>
            <a:endParaRPr lang="zh-CN" altLang="en-US"/>
          </a:p>
        </p:txBody>
      </p:sp>
      <p:pic>
        <p:nvPicPr>
          <p:cNvPr id="8" name="图片 7"/>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4357" y="940043"/>
            <a:ext cx="1267285" cy="1267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B409FB-709E-4C08-979D-6D841A75C28B}" type="datetime1">
              <a:rPr lang="zh-CN" altLang="en-US" smtClean="0"/>
            </a:fld>
            <a:endParaRPr lang="zh-CN" altLang="en-US" dirty="0"/>
          </a:p>
        </p:txBody>
      </p:sp>
      <p:sp>
        <p:nvSpPr>
          <p:cNvPr id="3" name="页脚占位符 2"/>
          <p:cNvSpPr>
            <a:spLocks noGrp="1"/>
          </p:cNvSpPr>
          <p:nvPr>
            <p:ph type="ftr" sz="quarter" idx="11"/>
          </p:nvPr>
        </p:nvSpPr>
        <p:spPr/>
        <p:txBody>
          <a:bodyPr/>
          <a:lstStyle/>
          <a:p>
            <a:r>
              <a:rPr lang="zh-CN" altLang="en-US" smtClean="0"/>
              <a:t>软件工程</a:t>
            </a:r>
            <a:endParaRPr lang="zh-CN" altLang="en-US" dirty="0"/>
          </a:p>
        </p:txBody>
      </p:sp>
      <p:sp>
        <p:nvSpPr>
          <p:cNvPr id="4" name="灯片编号占位符 3"/>
          <p:cNvSpPr>
            <a:spLocks noGrp="1"/>
          </p:cNvSpPr>
          <p:nvPr>
            <p:ph type="sldNum" sz="quarter" idx="12"/>
          </p:nvPr>
        </p:nvSpPr>
        <p:spPr/>
        <p:txBody>
          <a:bodyPr/>
          <a:lstStyle/>
          <a:p>
            <a:fld id="{233B410F-ED3A-420F-9009-9AC68EA669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OTHERS"/>
  <p:tag name="ID" val="553512"/>
</p:tagLst>
</file>

<file path=ppt/tags/tag2.xml><?xml version="1.0" encoding="utf-8"?>
<p:tagLst xmlns:p="http://schemas.openxmlformats.org/presentationml/2006/main">
  <p:tag name="MH" val="20160830110146"/>
  <p:tag name="MH_LIBRARY" val="CONTENTS"/>
  <p:tag name="MH_TYPE" val="OTHERS"/>
  <p:tag name="ID" val="553512"/>
</p:tagLst>
</file>

<file path=ppt/theme/_rels/them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积分">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13509</Words>
  <Application>WPS 演示</Application>
  <PresentationFormat>全屏显示(16:9)</PresentationFormat>
  <Paragraphs>1772</Paragraphs>
  <Slides>94</Slides>
  <Notes>52</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19" baseType="lpstr">
      <vt:lpstr>Arial</vt:lpstr>
      <vt:lpstr>宋体</vt:lpstr>
      <vt:lpstr>Wingdings</vt:lpstr>
      <vt:lpstr>Wingdings 3</vt:lpstr>
      <vt:lpstr>微软雅黑</vt:lpstr>
      <vt:lpstr>华康俪金黑W8(P)</vt:lpstr>
      <vt:lpstr>经典繁仿黑</vt:lpstr>
      <vt:lpstr>华文中宋</vt:lpstr>
      <vt:lpstr>Arial Black</vt:lpstr>
      <vt:lpstr>Arial Unicode MS</vt:lpstr>
      <vt:lpstr>黑体</vt:lpstr>
      <vt:lpstr>等线</vt:lpstr>
      <vt:lpstr>Arial Narrow</vt:lpstr>
      <vt:lpstr>Times New Roman</vt:lpstr>
      <vt:lpstr>楷体_GB2312</vt:lpstr>
      <vt:lpstr>新宋体</vt:lpstr>
      <vt:lpstr>Monotype Sorts</vt:lpstr>
      <vt:lpstr>Wingdings</vt:lpstr>
      <vt:lpstr>等线 Light</vt:lpstr>
      <vt:lpstr>Monotype Sorts</vt:lpstr>
      <vt:lpstr>华康俪金黑W8(P)</vt:lpstr>
      <vt:lpstr>楷体_GB2312</vt:lpstr>
      <vt:lpstr>经典繁仿黑</vt:lpstr>
      <vt:lpstr>积分</vt:lpstr>
      <vt:lpstr>Visio.Drawing.11</vt:lpstr>
      <vt:lpstr>软件工程 Software  Engineering</vt:lpstr>
      <vt:lpstr>前情回顾</vt:lpstr>
      <vt:lpstr>过程模型测试</vt:lpstr>
      <vt:lpstr>过程模型测试</vt:lpstr>
      <vt:lpstr>过程模型测试</vt:lpstr>
      <vt:lpstr>过程模型测试</vt:lpstr>
      <vt:lpstr>过程模型测试</vt:lpstr>
      <vt:lpstr>过程模型测试</vt:lpstr>
      <vt:lpstr>过程模型测试</vt:lpstr>
      <vt:lpstr>本次课程速递</vt:lpstr>
      <vt:lpstr>PowerPoint 演示文稿</vt:lpstr>
      <vt:lpstr>软件开发第一阶段</vt:lpstr>
      <vt:lpstr>软件计划阶段的工作</vt:lpstr>
      <vt:lpstr>什么是业务建模</vt:lpstr>
      <vt:lpstr>业务模型 VS. 软件模型</vt:lpstr>
      <vt:lpstr>业务建模 VS. 软件建模</vt:lpstr>
      <vt:lpstr>企业建模工具</vt:lpstr>
      <vt:lpstr>软件计划阶段的工作</vt:lpstr>
      <vt:lpstr>问题定义</vt:lpstr>
      <vt:lpstr>问题定义</vt:lpstr>
      <vt:lpstr>案例——教师教学网络测评系统</vt:lpstr>
      <vt:lpstr>案例——教师教学网络测评系统</vt:lpstr>
      <vt:lpstr>案例——教师教学网络测评系统</vt:lpstr>
      <vt:lpstr>可行性研究的任务</vt:lpstr>
      <vt:lpstr>可行性研究的三个方面</vt:lpstr>
      <vt:lpstr>可行性研究的步骤</vt:lpstr>
      <vt:lpstr>可行性研究的步骤</vt:lpstr>
      <vt:lpstr>可行性研究的步骤</vt:lpstr>
      <vt:lpstr>可行性研究的步骤</vt:lpstr>
      <vt:lpstr>可行性研究的步骤</vt:lpstr>
      <vt:lpstr>可行性研究的步骤</vt:lpstr>
      <vt:lpstr>可行性研究的步骤</vt:lpstr>
      <vt:lpstr>可行性研究的步骤</vt:lpstr>
      <vt:lpstr>可行性研究的步骤</vt:lpstr>
      <vt:lpstr>案例——教师教学网络测评系统</vt:lpstr>
      <vt:lpstr>案例——教师教学网络测评系统</vt:lpstr>
      <vt:lpstr>可行性研究报告的编写提纲</vt:lpstr>
      <vt:lpstr>可行性研究报告的编写提纲</vt:lpstr>
      <vt:lpstr>可行性研究报告的编写提纲</vt:lpstr>
      <vt:lpstr>编写项目开发计划</vt:lpstr>
      <vt:lpstr>项目计划书</vt:lpstr>
      <vt:lpstr>PowerPoint 演示文稿</vt:lpstr>
      <vt:lpstr>什么是UML</vt:lpstr>
      <vt:lpstr>为什么需要UML？</vt:lpstr>
      <vt:lpstr>UML的概述</vt:lpstr>
      <vt:lpstr>UML的诞生</vt:lpstr>
      <vt:lpstr>UML的诞生</vt:lpstr>
      <vt:lpstr>UML的诞生</vt:lpstr>
      <vt:lpstr>UML发展</vt:lpstr>
      <vt:lpstr>UML 1.x模型图</vt:lpstr>
      <vt:lpstr>UML 2.x增改的图</vt:lpstr>
      <vt:lpstr>PowerPoint 演示文稿</vt:lpstr>
      <vt:lpstr>UML的组成</vt:lpstr>
      <vt:lpstr>UML中的5类图形</vt:lpstr>
      <vt:lpstr>UML中的5类图形</vt:lpstr>
      <vt:lpstr>UML的图形</vt:lpstr>
      <vt:lpstr>视图的作用</vt:lpstr>
      <vt:lpstr>UML的5种视图</vt:lpstr>
      <vt:lpstr>UML的5种视图</vt:lpstr>
      <vt:lpstr>UML的模型</vt:lpstr>
      <vt:lpstr>UML的应用</vt:lpstr>
      <vt:lpstr>PowerPoint 演示文稿</vt:lpstr>
      <vt:lpstr>用UML图来描述一台洗衣机</vt:lpstr>
      <vt:lpstr>1. 类图</vt:lpstr>
      <vt:lpstr>2. 对象图</vt:lpstr>
      <vt:lpstr>类图和对象图举例</vt:lpstr>
      <vt:lpstr>类图和对象图举例</vt:lpstr>
      <vt:lpstr>3. 用例图</vt:lpstr>
      <vt:lpstr>用例图举例</vt:lpstr>
      <vt:lpstr>4. 包图</vt:lpstr>
      <vt:lpstr>包图举例</vt:lpstr>
      <vt:lpstr>5. 活动图</vt:lpstr>
      <vt:lpstr>6. 状态图</vt:lpstr>
      <vt:lpstr>状态图举例</vt:lpstr>
      <vt:lpstr>7. 时序图</vt:lpstr>
      <vt:lpstr>时序图实例</vt:lpstr>
      <vt:lpstr>PowerPoint 演示文稿</vt:lpstr>
      <vt:lpstr>8. 协作图</vt:lpstr>
      <vt:lpstr>协作图实例</vt:lpstr>
      <vt:lpstr>9. 构件图</vt:lpstr>
      <vt:lpstr>10. 部署图</vt:lpstr>
      <vt:lpstr>一个软件系统的案例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项目介绍</vt:lpstr>
      <vt:lpstr>本课小结</vt:lpstr>
      <vt:lpstr>课后作业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试播内容</dc:title>
  <dc:creator>HUAWEI</dc:creator>
  <cp:lastModifiedBy>wq</cp:lastModifiedBy>
  <cp:revision>632</cp:revision>
  <dcterms:created xsi:type="dcterms:W3CDTF">2020-02-07T06:58:00Z</dcterms:created>
  <dcterms:modified xsi:type="dcterms:W3CDTF">2021-03-27T05:32:28Z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